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3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4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5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theme/theme6.xml" ContentType="application/vnd.openxmlformats-officedocument.theme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1" r:id="rId1"/>
    <p:sldMasterId id="2147483764" r:id="rId2"/>
    <p:sldMasterId id="2147483847" r:id="rId3"/>
    <p:sldMasterId id="2147483835" r:id="rId4"/>
    <p:sldMasterId id="2147483860" r:id="rId5"/>
    <p:sldMasterId id="2147483871" r:id="rId6"/>
    <p:sldMasterId id="2147483892" r:id="rId7"/>
  </p:sldMasterIdLst>
  <p:notesMasterIdLst>
    <p:notesMasterId r:id="rId50"/>
  </p:notesMasterIdLst>
  <p:sldIdLst>
    <p:sldId id="271" r:id="rId8"/>
    <p:sldId id="2147479153" r:id="rId9"/>
    <p:sldId id="257" r:id="rId10"/>
    <p:sldId id="331" r:id="rId11"/>
    <p:sldId id="2076137352" r:id="rId12"/>
    <p:sldId id="2147479154" r:id="rId13"/>
    <p:sldId id="2147479149" r:id="rId14"/>
    <p:sldId id="329" r:id="rId15"/>
    <p:sldId id="2076137353" r:id="rId16"/>
    <p:sldId id="2076137354" r:id="rId17"/>
    <p:sldId id="2147309267" r:id="rId18"/>
    <p:sldId id="2147309266" r:id="rId19"/>
    <p:sldId id="2147479148" r:id="rId20"/>
    <p:sldId id="2147309252" r:id="rId21"/>
    <p:sldId id="2147309259" r:id="rId22"/>
    <p:sldId id="2147479147" r:id="rId23"/>
    <p:sldId id="2927" r:id="rId24"/>
    <p:sldId id="2147309125" r:id="rId25"/>
    <p:sldId id="2076137355" r:id="rId26"/>
    <p:sldId id="2147479150" r:id="rId27"/>
    <p:sldId id="2147479141" r:id="rId28"/>
    <p:sldId id="687" r:id="rId29"/>
    <p:sldId id="2147309225" r:id="rId30"/>
    <p:sldId id="2147309227" r:id="rId31"/>
    <p:sldId id="2147309265" r:id="rId32"/>
    <p:sldId id="2147309268" r:id="rId33"/>
    <p:sldId id="2147309271" r:id="rId34"/>
    <p:sldId id="2147309275" r:id="rId35"/>
    <p:sldId id="2147309261" r:id="rId36"/>
    <p:sldId id="2147309263" r:id="rId37"/>
    <p:sldId id="2147309231" r:id="rId38"/>
    <p:sldId id="2147479135" r:id="rId39"/>
    <p:sldId id="2147479123" r:id="rId40"/>
    <p:sldId id="2147479116" r:id="rId41"/>
    <p:sldId id="2147309254" r:id="rId42"/>
    <p:sldId id="2147309208" r:id="rId43"/>
    <p:sldId id="712" r:id="rId44"/>
    <p:sldId id="2147309276" r:id="rId45"/>
    <p:sldId id="2147479151" r:id="rId46"/>
    <p:sldId id="2147479152" r:id="rId47"/>
    <p:sldId id="274" r:id="rId48"/>
    <p:sldId id="259" r:id="rId49"/>
  </p:sldIdLst>
  <p:sldSz cx="12192000" cy="6858000"/>
  <p:notesSz cx="6858000" cy="9144000"/>
  <p:embeddedFontLst>
    <p:embeddedFont>
      <p:font typeface="Consolas" panose="020B0609020204030204" pitchFamily="49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Montserrat SemiBold" panose="00000700000000000000" pitchFamily="2" charset="0"/>
      <p:bold r:id="rId59"/>
      <p:boldItalic r:id="rId60"/>
    </p:embeddedFont>
    <p:embeddedFont>
      <p:font typeface="Myanmar Text" panose="020B0502040204020203" pitchFamily="34" charset="0"/>
      <p:regular r:id="rId61"/>
      <p:bold r:id="rId62"/>
    </p:embeddedFont>
    <p:embeddedFont>
      <p:font typeface="Segoe UI" panose="020B0502040204020203" pitchFamily="34" charset="0"/>
      <p:regular r:id="rId63"/>
      <p:bold r:id="rId64"/>
      <p:italic r:id="rId65"/>
      <p:boldItalic r:id="rId66"/>
    </p:embeddedFont>
    <p:embeddedFont>
      <p:font typeface="Segoe UI Semibold" panose="020B0702040204020203" pitchFamily="34" charset="0"/>
      <p:bold r:id="rId67"/>
      <p:boldItalic r:id="rId68"/>
    </p:embeddedFont>
    <p:embeddedFont>
      <p:font typeface="Segoe UI Semilight" panose="020B0402040204020203" pitchFamily="34" charset="0"/>
      <p:regular r:id="rId69"/>
      <p:italic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2DF3B58-8076-412E-B8C3-E740E94262DE}">
          <p14:sldIdLst>
            <p14:sldId id="271"/>
            <p14:sldId id="2147479153"/>
            <p14:sldId id="257"/>
            <p14:sldId id="331"/>
            <p14:sldId id="2076137352"/>
          </p14:sldIdLst>
        </p14:section>
        <p14:section name="Untitled Section" id="{7BD9AC90-0BC0-463D-9BB7-0F1662BBF43F}">
          <p14:sldIdLst>
            <p14:sldId id="2147479154"/>
            <p14:sldId id="2147479149"/>
            <p14:sldId id="329"/>
            <p14:sldId id="2076137353"/>
            <p14:sldId id="2076137354"/>
            <p14:sldId id="2147309267"/>
            <p14:sldId id="2147309266"/>
            <p14:sldId id="2147479148"/>
            <p14:sldId id="2147309252"/>
            <p14:sldId id="2147309259"/>
            <p14:sldId id="2147479147"/>
            <p14:sldId id="2927"/>
            <p14:sldId id="2147309125"/>
            <p14:sldId id="2076137355"/>
          </p14:sldIdLst>
        </p14:section>
        <p14:section name="Untitled Section" id="{84C33127-8DAF-4525-B5EF-9847BB3D4B50}">
          <p14:sldIdLst>
            <p14:sldId id="2147479150"/>
            <p14:sldId id="2147479141"/>
            <p14:sldId id="687"/>
            <p14:sldId id="2147309225"/>
            <p14:sldId id="2147309227"/>
            <p14:sldId id="2147309265"/>
            <p14:sldId id="2147309268"/>
            <p14:sldId id="2147309271"/>
            <p14:sldId id="2147309275"/>
            <p14:sldId id="2147309261"/>
            <p14:sldId id="2147309263"/>
            <p14:sldId id="2147309231"/>
            <p14:sldId id="2147479135"/>
            <p14:sldId id="2147479123"/>
            <p14:sldId id="2147479116"/>
            <p14:sldId id="2147309254"/>
            <p14:sldId id="2147309208"/>
            <p14:sldId id="712"/>
            <p14:sldId id="2147309276"/>
            <p14:sldId id="2147479151"/>
            <p14:sldId id="2147479152"/>
          </p14:sldIdLst>
        </p14:section>
        <p14:section name="Untitled Section" id="{CDA1D902-3B37-4AF9-A9A7-B16757983182}">
          <p14:sldIdLst>
            <p14:sldId id="274"/>
            <p14:sldId id="25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5E7"/>
    <a:srgbClr val="00000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6646" autoAdjust="0"/>
    <p:restoredTop sz="91634" autoAdjust="0"/>
  </p:normalViewPr>
  <p:slideViewPr>
    <p:cSldViewPr snapToGrid="0">
      <p:cViewPr varScale="1">
        <p:scale>
          <a:sx n="91" d="100"/>
          <a:sy n="91" d="100"/>
        </p:scale>
        <p:origin x="66" y="156"/>
      </p:cViewPr>
      <p:guideLst/>
    </p:cSldViewPr>
  </p:slideViewPr>
  <p:outlineViewPr>
    <p:cViewPr>
      <p:scale>
        <a:sx n="33" d="100"/>
        <a:sy n="33" d="100"/>
      </p:scale>
      <p:origin x="0" y="-173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-387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font" Target="fonts/font11.fntdata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8" Type="http://schemas.openxmlformats.org/officeDocument/2006/relationships/slide" Target="slides/slide1.xml"/><Relationship Id="rId51" Type="http://schemas.openxmlformats.org/officeDocument/2006/relationships/font" Target="fonts/font1.fntdata"/><Relationship Id="rId72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font" Target="fonts/font7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34" Type="http://schemas.openxmlformats.org/officeDocument/2006/relationships/slide" Target="slides/slide27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Master" Target="slideMasters/slideMaster7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3CF8493-C71F-4C71-9535-3A1BD1382F55}"/>
    <pc:docChg chg="undo redo custSel addSld delSld modSld sldOrd addSection delSection modSection">
      <pc:chgData name="Marco Parenzan" userId="a83bbb23f3e251dc" providerId="LiveId" clId="{13CF8493-C71F-4C71-9535-3A1BD1382F55}" dt="2024-03-22T11:15:17.544" v="1321"/>
      <pc:docMkLst>
        <pc:docMk/>
      </pc:docMkLst>
      <pc:sldChg chg="addSp modSp add del mod">
        <pc:chgData name="Marco Parenzan" userId="a83bbb23f3e251dc" providerId="LiveId" clId="{13CF8493-C71F-4C71-9535-3A1BD1382F55}" dt="2024-03-22T07:23:36.331" v="1245" actId="47"/>
        <pc:sldMkLst>
          <pc:docMk/>
          <pc:sldMk cId="4048011530" sldId="256"/>
        </pc:sldMkLst>
        <pc:spChg chg="add mod">
          <ac:chgData name="Marco Parenzan" userId="a83bbb23f3e251dc" providerId="LiveId" clId="{13CF8493-C71F-4C71-9535-3A1BD1382F55}" dt="2024-03-22T07:16:49.066" v="790" actId="33987"/>
          <ac:spMkLst>
            <pc:docMk/>
            <pc:sldMk cId="4048011530" sldId="256"/>
            <ac:spMk id="3" creationId="{8134C94B-F6C3-2D77-58F4-CADEAD6A7179}"/>
          </ac:spMkLst>
        </pc:spChg>
        <pc:spChg chg="add mod">
          <ac:chgData name="Marco Parenzan" userId="a83bbb23f3e251dc" providerId="LiveId" clId="{13CF8493-C71F-4C71-9535-3A1BD1382F55}" dt="2024-03-22T07:17:00.932" v="800" actId="1076"/>
          <ac:spMkLst>
            <pc:docMk/>
            <pc:sldMk cId="4048011530" sldId="256"/>
            <ac:spMk id="5" creationId="{E6F994AB-4FB8-7CD1-FC74-F9D497772D14}"/>
          </ac:spMkLst>
        </pc:spChg>
      </pc:sldChg>
      <pc:sldChg chg="ord">
        <pc:chgData name="Marco Parenzan" userId="a83bbb23f3e251dc" providerId="LiveId" clId="{13CF8493-C71F-4C71-9535-3A1BD1382F55}" dt="2024-03-20T23:16:59.816" v="45"/>
        <pc:sldMkLst>
          <pc:docMk/>
          <pc:sldMk cId="4238861573" sldId="257"/>
        </pc:sldMkLst>
      </pc:sldChg>
      <pc:sldChg chg="addSp modSp mod ord">
        <pc:chgData name="Marco Parenzan" userId="a83bbb23f3e251dc" providerId="LiveId" clId="{13CF8493-C71F-4C71-9535-3A1BD1382F55}" dt="2024-03-22T10:59:51.412" v="1261" actId="1076"/>
        <pc:sldMkLst>
          <pc:docMk/>
          <pc:sldMk cId="2136308787" sldId="259"/>
        </pc:sldMkLst>
        <pc:picChg chg="add mod">
          <ac:chgData name="Marco Parenzan" userId="a83bbb23f3e251dc" providerId="LiveId" clId="{13CF8493-C71F-4C71-9535-3A1BD1382F55}" dt="2024-03-22T10:59:49.835" v="1260" actId="1076"/>
          <ac:picMkLst>
            <pc:docMk/>
            <pc:sldMk cId="2136308787" sldId="259"/>
            <ac:picMk id="2" creationId="{DC01795D-4EEF-C1F0-326E-8330A6D7CD5E}"/>
          </ac:picMkLst>
        </pc:picChg>
        <pc:picChg chg="add mod">
          <ac:chgData name="Marco Parenzan" userId="a83bbb23f3e251dc" providerId="LiveId" clId="{13CF8493-C71F-4C71-9535-3A1BD1382F55}" dt="2024-03-22T10:59:51.412" v="1261" actId="1076"/>
          <ac:picMkLst>
            <pc:docMk/>
            <pc:sldMk cId="2136308787" sldId="259"/>
            <ac:picMk id="15" creationId="{82F5C920-D5AB-0822-4350-22C22F87222B}"/>
          </ac:picMkLst>
        </pc:picChg>
      </pc:sldChg>
      <pc:sldChg chg="del ord">
        <pc:chgData name="Marco Parenzan" userId="a83bbb23f3e251dc" providerId="LiveId" clId="{13CF8493-C71F-4C71-9535-3A1BD1382F55}" dt="2024-03-22T07:02:15.276" v="659" actId="47"/>
        <pc:sldMkLst>
          <pc:docMk/>
          <pc:sldMk cId="3831357080" sldId="260"/>
        </pc:sldMkLst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1898762232" sldId="261"/>
        </pc:sldMkLst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2974312015" sldId="262"/>
        </pc:sldMkLst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4191690026" sldId="264"/>
        </pc:sldMkLst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2293646221" sldId="265"/>
        </pc:sldMkLst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4156662707" sldId="266"/>
        </pc:sldMkLst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1857969207" sldId="267"/>
        </pc:sldMkLst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1720834897" sldId="268"/>
        </pc:sldMkLst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1597285078" sldId="269"/>
        </pc:sldMkLst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2980571806" sldId="270"/>
        </pc:sldMkLst>
      </pc:sldChg>
      <pc:sldChg chg="addSp modSp">
        <pc:chgData name="Marco Parenzan" userId="a83bbb23f3e251dc" providerId="LiveId" clId="{13CF8493-C71F-4C71-9535-3A1BD1382F55}" dt="2024-03-22T11:15:00.481" v="1315"/>
        <pc:sldMkLst>
          <pc:docMk/>
          <pc:sldMk cId="1451334208" sldId="271"/>
        </pc:sldMkLst>
        <pc:spChg chg="add mod">
          <ac:chgData name="Marco Parenzan" userId="a83bbb23f3e251dc" providerId="LiveId" clId="{13CF8493-C71F-4C71-9535-3A1BD1382F55}" dt="2024-03-22T11:15:00.481" v="1315"/>
          <ac:spMkLst>
            <pc:docMk/>
            <pc:sldMk cId="1451334208" sldId="271"/>
            <ac:spMk id="4" creationId="{CD4E734E-3AD7-6992-3BEB-9953B3BABCEE}"/>
          </ac:spMkLst>
        </pc:spChg>
        <pc:spChg chg="add mod">
          <ac:chgData name="Marco Parenzan" userId="a83bbb23f3e251dc" providerId="LiveId" clId="{13CF8493-C71F-4C71-9535-3A1BD1382F55}" dt="2024-03-22T11:15:00.481" v="1315"/>
          <ac:spMkLst>
            <pc:docMk/>
            <pc:sldMk cId="1451334208" sldId="271"/>
            <ac:spMk id="6" creationId="{568A1F87-79C4-8F61-A895-AAA8C160B7FF}"/>
          </ac:spMkLst>
        </pc:spChg>
        <pc:picChg chg="add mod">
          <ac:chgData name="Marco Parenzan" userId="a83bbb23f3e251dc" providerId="LiveId" clId="{13CF8493-C71F-4C71-9535-3A1BD1382F55}" dt="2024-03-22T07:17:30.886" v="807"/>
          <ac:picMkLst>
            <pc:docMk/>
            <pc:sldMk cId="1451334208" sldId="271"/>
            <ac:picMk id="3" creationId="{C5831CFF-5DA2-7A3D-967B-56EA13B1C7D1}"/>
          </ac:picMkLst>
        </pc:picChg>
      </pc:sldChg>
      <pc:sldChg chg="del">
        <pc:chgData name="Marco Parenzan" userId="a83bbb23f3e251dc" providerId="LiveId" clId="{13CF8493-C71F-4C71-9535-3A1BD1382F55}" dt="2024-03-20T23:17:53.011" v="55" actId="18676"/>
        <pc:sldMkLst>
          <pc:docMk/>
          <pc:sldMk cId="4122429654" sldId="272"/>
        </pc:sldMkLst>
      </pc:sldChg>
      <pc:sldChg chg="addSp delSp modSp mod ord">
        <pc:chgData name="Marco Parenzan" userId="a83bbb23f3e251dc" providerId="LiveId" clId="{13CF8493-C71F-4C71-9535-3A1BD1382F55}" dt="2024-03-22T10:59:27.203" v="1254" actId="21"/>
        <pc:sldMkLst>
          <pc:docMk/>
          <pc:sldMk cId="26239000" sldId="274"/>
        </pc:sldMkLst>
        <pc:picChg chg="add del mod">
          <ac:chgData name="Marco Parenzan" userId="a83bbb23f3e251dc" providerId="LiveId" clId="{13CF8493-C71F-4C71-9535-3A1BD1382F55}" dt="2024-03-22T10:59:27.203" v="1254" actId="21"/>
          <ac:picMkLst>
            <pc:docMk/>
            <pc:sldMk cId="26239000" sldId="274"/>
            <ac:picMk id="15" creationId="{82F5C920-D5AB-0822-4350-22C22F87222B}"/>
          </ac:picMkLst>
        </pc:picChg>
        <pc:picChg chg="add del mod">
          <ac:chgData name="Marco Parenzan" userId="a83bbb23f3e251dc" providerId="LiveId" clId="{13CF8493-C71F-4C71-9535-3A1BD1382F55}" dt="2024-03-22T10:59:07.509" v="1248" actId="478"/>
          <ac:picMkLst>
            <pc:docMk/>
            <pc:sldMk cId="26239000" sldId="274"/>
            <ac:picMk id="1026" creationId="{610C1DA1-B8EB-00CE-2FEF-3A8673FEB4FA}"/>
          </ac:picMkLst>
        </pc:picChg>
      </pc:sldChg>
      <pc:sldChg chg="modSp add mod modClrScheme addAnim delAnim modAnim chgLayout">
        <pc:chgData name="Marco Parenzan" userId="a83bbb23f3e251dc" providerId="LiveId" clId="{13CF8493-C71F-4C71-9535-3A1BD1382F55}" dt="2024-03-22T07:11:38.914" v="679" actId="20577"/>
        <pc:sldMkLst>
          <pc:docMk/>
          <pc:sldMk cId="3133930346" sldId="329"/>
        </pc:sldMkLst>
        <pc:spChg chg="mod ord">
          <ac:chgData name="Marco Parenzan" userId="a83bbb23f3e251dc" providerId="LiveId" clId="{13CF8493-C71F-4C71-9535-3A1BD1382F55}" dt="2024-03-22T07:11:38.914" v="679" actId="20577"/>
          <ac:spMkLst>
            <pc:docMk/>
            <pc:sldMk cId="3133930346" sldId="329"/>
            <ac:spMk id="2" creationId="{31B0279D-89F8-416F-EFF1-04491A14857D}"/>
          </ac:spMkLst>
        </pc:spChg>
        <pc:spChg chg="mod ord">
          <ac:chgData name="Marco Parenzan" userId="a83bbb23f3e251dc" providerId="LiveId" clId="{13CF8493-C71F-4C71-9535-3A1BD1382F55}" dt="2024-03-22T07:11:33.335" v="674" actId="14100"/>
          <ac:spMkLst>
            <pc:docMk/>
            <pc:sldMk cId="3133930346" sldId="329"/>
            <ac:spMk id="8" creationId="{9FF17A70-F5A7-DE23-6AF1-08A70816F9F7}"/>
          </ac:spMkLst>
        </pc:spChg>
        <pc:spChg chg="mod">
          <ac:chgData name="Marco Parenzan" userId="a83bbb23f3e251dc" providerId="LiveId" clId="{13CF8493-C71F-4C71-9535-3A1BD1382F55}" dt="2024-03-22T07:11:29.279" v="673" actId="1076"/>
          <ac:spMkLst>
            <pc:docMk/>
            <pc:sldMk cId="3133930346" sldId="329"/>
            <ac:spMk id="11" creationId="{87F8A890-1B6F-3E09-03C6-A6C30FA29F37}"/>
          </ac:spMkLst>
        </pc:spChg>
      </pc:sldChg>
      <pc:sldChg chg="modSp add mod ord modClrScheme chgLayout">
        <pc:chgData name="Marco Parenzan" userId="a83bbb23f3e251dc" providerId="LiveId" clId="{13CF8493-C71F-4C71-9535-3A1BD1382F55}" dt="2024-03-20T23:17:15.283" v="48" actId="700"/>
        <pc:sldMkLst>
          <pc:docMk/>
          <pc:sldMk cId="3404260234" sldId="331"/>
        </pc:sldMkLst>
        <pc:spChg chg="mod ord">
          <ac:chgData name="Marco Parenzan" userId="a83bbb23f3e251dc" providerId="LiveId" clId="{13CF8493-C71F-4C71-9535-3A1BD1382F55}" dt="2024-03-20T23:17:15.283" v="48" actId="700"/>
          <ac:spMkLst>
            <pc:docMk/>
            <pc:sldMk cId="3404260234" sldId="331"/>
            <ac:spMk id="18" creationId="{9A5427C2-E97B-C3DB-01B9-28D77C60351B}"/>
          </ac:spMkLst>
        </pc:spChg>
      </pc:sldChg>
      <pc:sldChg chg="modSp add mod ord modClrScheme chgLayout">
        <pc:chgData name="Marco Parenzan" userId="a83bbb23f3e251dc" providerId="LiveId" clId="{13CF8493-C71F-4C71-9535-3A1BD1382F55}" dt="2024-03-22T07:12:07.982" v="683"/>
        <pc:sldMkLst>
          <pc:docMk/>
          <pc:sldMk cId="3198437059" sldId="687"/>
        </pc:sldMkLst>
        <pc:spChg chg="mod ord">
          <ac:chgData name="Marco Parenzan" userId="a83bbb23f3e251dc" providerId="LiveId" clId="{13CF8493-C71F-4C71-9535-3A1BD1382F55}" dt="2024-03-22T07:01:06.011" v="632" actId="700"/>
          <ac:spMkLst>
            <pc:docMk/>
            <pc:sldMk cId="3198437059" sldId="687"/>
            <ac:spMk id="4" creationId="{BA585F5A-C0B8-D107-5455-EF8BFFFB1C47}"/>
          </ac:spMkLst>
        </pc:spChg>
        <pc:spChg chg="mod ord">
          <ac:chgData name="Marco Parenzan" userId="a83bbb23f3e251dc" providerId="LiveId" clId="{13CF8493-C71F-4C71-9535-3A1BD1382F55}" dt="2024-03-22T07:01:06.011" v="632" actId="700"/>
          <ac:spMkLst>
            <pc:docMk/>
            <pc:sldMk cId="3198437059" sldId="687"/>
            <ac:spMk id="5" creationId="{F7D92D4B-1117-5910-A46C-57305DE669D9}"/>
          </ac:spMkLst>
        </pc:spChg>
      </pc:sldChg>
      <pc:sldChg chg="modSp add del mod modClrScheme chgLayout">
        <pc:chgData name="Marco Parenzan" userId="a83bbb23f3e251dc" providerId="LiveId" clId="{13CF8493-C71F-4C71-9535-3A1BD1382F55}" dt="2024-03-22T06:51:58.383" v="598" actId="2696"/>
        <pc:sldMkLst>
          <pc:docMk/>
          <pc:sldMk cId="3546775416" sldId="687"/>
        </pc:sldMkLst>
        <pc:spChg chg="mod ord">
          <ac:chgData name="Marco Parenzan" userId="a83bbb23f3e251dc" providerId="LiveId" clId="{13CF8493-C71F-4C71-9535-3A1BD1382F55}" dt="2024-03-20T23:15:20.977" v="30" actId="700"/>
          <ac:spMkLst>
            <pc:docMk/>
            <pc:sldMk cId="3546775416" sldId="687"/>
            <ac:spMk id="4" creationId="{BA585F5A-C0B8-D107-5455-EF8BFFFB1C47}"/>
          </ac:spMkLst>
        </pc:spChg>
        <pc:spChg chg="mod ord">
          <ac:chgData name="Marco Parenzan" userId="a83bbb23f3e251dc" providerId="LiveId" clId="{13CF8493-C71F-4C71-9535-3A1BD1382F55}" dt="2024-03-20T23:15:20.977" v="30" actId="700"/>
          <ac:spMkLst>
            <pc:docMk/>
            <pc:sldMk cId="3546775416" sldId="687"/>
            <ac:spMk id="5" creationId="{F7D92D4B-1117-5910-A46C-57305DE669D9}"/>
          </ac:spMkLst>
        </pc:spChg>
      </pc:sldChg>
      <pc:sldChg chg="add del">
        <pc:chgData name="Marco Parenzan" userId="a83bbb23f3e251dc" providerId="LiveId" clId="{13CF8493-C71F-4C71-9535-3A1BD1382F55}" dt="2024-03-22T06:51:58.863" v="599" actId="47"/>
        <pc:sldMkLst>
          <pc:docMk/>
          <pc:sldMk cId="1459475209" sldId="707"/>
        </pc:sldMkLst>
      </pc:sldChg>
      <pc:sldChg chg="modSp add mod modClrScheme chgLayout">
        <pc:chgData name="Marco Parenzan" userId="a83bbb23f3e251dc" providerId="LiveId" clId="{13CF8493-C71F-4C71-9535-3A1BD1382F55}" dt="2024-03-22T06:59:56.612" v="622" actId="700"/>
        <pc:sldMkLst>
          <pc:docMk/>
          <pc:sldMk cId="2441435742" sldId="712"/>
        </pc:sldMkLst>
        <pc:spChg chg="mod ord">
          <ac:chgData name="Marco Parenzan" userId="a83bbb23f3e251dc" providerId="LiveId" clId="{13CF8493-C71F-4C71-9535-3A1BD1382F55}" dt="2024-03-22T06:59:56.612" v="622" actId="700"/>
          <ac:spMkLst>
            <pc:docMk/>
            <pc:sldMk cId="2441435742" sldId="712"/>
            <ac:spMk id="2" creationId="{3878AD09-F4A8-6E7F-C915-83B64E54E82D}"/>
          </ac:spMkLst>
        </pc:spChg>
        <pc:spChg chg="mod ord">
          <ac:chgData name="Marco Parenzan" userId="a83bbb23f3e251dc" providerId="LiveId" clId="{13CF8493-C71F-4C71-9535-3A1BD1382F55}" dt="2024-03-22T06:59:56.612" v="622" actId="700"/>
          <ac:spMkLst>
            <pc:docMk/>
            <pc:sldMk cId="2441435742" sldId="712"/>
            <ac:spMk id="3" creationId="{5CFDA831-91EF-812A-2353-FB18DC80CBD0}"/>
          </ac:spMkLst>
        </pc:spChg>
        <pc:picChg chg="mod ord">
          <ac:chgData name="Marco Parenzan" userId="a83bbb23f3e251dc" providerId="LiveId" clId="{13CF8493-C71F-4C71-9535-3A1BD1382F55}" dt="2024-03-22T06:59:56.612" v="622" actId="700"/>
          <ac:picMkLst>
            <pc:docMk/>
            <pc:sldMk cId="2441435742" sldId="712"/>
            <ac:picMk id="5" creationId="{112364F6-6AD4-DE36-2559-4A242FB8D8C3}"/>
          </ac:picMkLst>
        </pc:picChg>
      </pc:sldChg>
      <pc:sldChg chg="modSp add del mod ord modClrScheme chgLayout">
        <pc:chgData name="Marco Parenzan" userId="a83bbb23f3e251dc" providerId="LiveId" clId="{13CF8493-C71F-4C71-9535-3A1BD1382F55}" dt="2024-03-22T06:38:51.312" v="409" actId="47"/>
        <pc:sldMkLst>
          <pc:docMk/>
          <pc:sldMk cId="2527819701" sldId="2876"/>
        </pc:sldMkLst>
        <pc:spChg chg="mod ord">
          <ac:chgData name="Marco Parenzan" userId="a83bbb23f3e251dc" providerId="LiveId" clId="{13CF8493-C71F-4C71-9535-3A1BD1382F55}" dt="2024-03-22T05:47:30.010" v="79" actId="20577"/>
          <ac:spMkLst>
            <pc:docMk/>
            <pc:sldMk cId="2527819701" sldId="2876"/>
            <ac:spMk id="2" creationId="{2E47137B-A11C-49AF-A344-9732870512D7}"/>
          </ac:spMkLst>
        </pc:spChg>
        <pc:spChg chg="mod ord">
          <ac:chgData name="Marco Parenzan" userId="a83bbb23f3e251dc" providerId="LiveId" clId="{13CF8493-C71F-4C71-9535-3A1BD1382F55}" dt="2024-03-22T05:47:32.778" v="81" actId="27636"/>
          <ac:spMkLst>
            <pc:docMk/>
            <pc:sldMk cId="2527819701" sldId="2876"/>
            <ac:spMk id="3" creationId="{22BFEB33-83E1-4DC8-BBB2-FB073858B6B4}"/>
          </ac:spMkLst>
        </pc:spChg>
      </pc:sldChg>
      <pc:sldChg chg="modSp add mod modClrScheme chgLayout">
        <pc:chgData name="Marco Parenzan" userId="a83bbb23f3e251dc" providerId="LiveId" clId="{13CF8493-C71F-4C71-9535-3A1BD1382F55}" dt="2024-03-22T05:47:40.664" v="86" actId="20577"/>
        <pc:sldMkLst>
          <pc:docMk/>
          <pc:sldMk cId="1199872443" sldId="2927"/>
        </pc:sldMkLst>
        <pc:spChg chg="mod ord">
          <ac:chgData name="Marco Parenzan" userId="a83bbb23f3e251dc" providerId="LiveId" clId="{13CF8493-C71F-4C71-9535-3A1BD1382F55}" dt="2024-03-22T05:47:40.664" v="86" actId="20577"/>
          <ac:spMkLst>
            <pc:docMk/>
            <pc:sldMk cId="1199872443" sldId="2927"/>
            <ac:spMk id="2" creationId="{ACC125BD-E1BB-44E9-A11F-5964AB56C357}"/>
          </ac:spMkLst>
        </pc:spChg>
        <pc:spChg chg="mod ord">
          <ac:chgData name="Marco Parenzan" userId="a83bbb23f3e251dc" providerId="LiveId" clId="{13CF8493-C71F-4C71-9535-3A1BD1382F55}" dt="2024-03-20T23:14:22.745" v="21" actId="700"/>
          <ac:spMkLst>
            <pc:docMk/>
            <pc:sldMk cId="1199872443" sldId="2927"/>
            <ac:spMk id="5" creationId="{5BE2C6B4-6CC7-4EFF-926E-9095F36FEC5C}"/>
          </ac:spMkLst>
        </pc:spChg>
      </pc:sldChg>
      <pc:sldChg chg="addSp delSp modSp add mod ord">
        <pc:chgData name="Marco Parenzan" userId="a83bbb23f3e251dc" providerId="LiveId" clId="{13CF8493-C71F-4C71-9535-3A1BD1382F55}" dt="2024-03-22T05:41:48.761" v="64" actId="1076"/>
        <pc:sldMkLst>
          <pc:docMk/>
          <pc:sldMk cId="1714145831" sldId="2076137352"/>
        </pc:sldMkLst>
        <pc:spChg chg="mod">
          <ac:chgData name="Marco Parenzan" userId="a83bbb23f3e251dc" providerId="LiveId" clId="{13CF8493-C71F-4C71-9535-3A1BD1382F55}" dt="2024-03-21T14:43:31.196" v="62" actId="6549"/>
          <ac:spMkLst>
            <pc:docMk/>
            <pc:sldMk cId="1714145831" sldId="2076137352"/>
            <ac:spMk id="2" creationId="{B70F6721-A6EB-AB02-9D1F-D645846BF8AB}"/>
          </ac:spMkLst>
        </pc:spChg>
        <pc:spChg chg="mod">
          <ac:chgData name="Marco Parenzan" userId="a83bbb23f3e251dc" providerId="LiveId" clId="{13CF8493-C71F-4C71-9535-3A1BD1382F55}" dt="2024-03-21T14:42:17.788" v="61" actId="1076"/>
          <ac:spMkLst>
            <pc:docMk/>
            <pc:sldMk cId="1714145831" sldId="2076137352"/>
            <ac:spMk id="4" creationId="{9511A834-37C2-7422-3512-32EDA38E7DE6}"/>
          </ac:spMkLst>
        </pc:spChg>
        <pc:picChg chg="add mod modCrop">
          <ac:chgData name="Marco Parenzan" userId="a83bbb23f3e251dc" providerId="LiveId" clId="{13CF8493-C71F-4C71-9535-3A1BD1382F55}" dt="2024-03-22T05:41:48.761" v="64" actId="1076"/>
          <ac:picMkLst>
            <pc:docMk/>
            <pc:sldMk cId="1714145831" sldId="2076137352"/>
            <ac:picMk id="5" creationId="{651584D2-2891-3DF1-A384-8749DAE567BA}"/>
          </ac:picMkLst>
        </pc:picChg>
        <pc:picChg chg="del">
          <ac:chgData name="Marco Parenzan" userId="a83bbb23f3e251dc" providerId="LiveId" clId="{13CF8493-C71F-4C71-9535-3A1BD1382F55}" dt="2024-03-21T14:41:26.827" v="56" actId="478"/>
          <ac:picMkLst>
            <pc:docMk/>
            <pc:sldMk cId="1714145831" sldId="2076137352"/>
            <ac:picMk id="1026" creationId="{11AC01D6-7B83-4607-5B27-5661DC7055A4}"/>
          </ac:picMkLst>
        </pc:picChg>
      </pc:sldChg>
      <pc:sldChg chg="modSp add mod modClrScheme chgLayout">
        <pc:chgData name="Marco Parenzan" userId="a83bbb23f3e251dc" providerId="LiveId" clId="{13CF8493-C71F-4C71-9535-3A1BD1382F55}" dt="2024-03-20T23:13:52.676" v="18" actId="700"/>
        <pc:sldMkLst>
          <pc:docMk/>
          <pc:sldMk cId="215857945" sldId="2076137353"/>
        </pc:sldMkLst>
        <pc:spChg chg="mod ord">
          <ac:chgData name="Marco Parenzan" userId="a83bbb23f3e251dc" providerId="LiveId" clId="{13CF8493-C71F-4C71-9535-3A1BD1382F55}" dt="2024-03-20T23:13:52.676" v="18" actId="700"/>
          <ac:spMkLst>
            <pc:docMk/>
            <pc:sldMk cId="215857945" sldId="2076137353"/>
            <ac:spMk id="2" creationId="{6C5875E7-82C8-72E3-1449-CAE0D35400B5}"/>
          </ac:spMkLst>
        </pc:spChg>
        <pc:spChg chg="mod ord">
          <ac:chgData name="Marco Parenzan" userId="a83bbb23f3e251dc" providerId="LiveId" clId="{13CF8493-C71F-4C71-9535-3A1BD1382F55}" dt="2024-03-20T23:13:52.676" v="18" actId="700"/>
          <ac:spMkLst>
            <pc:docMk/>
            <pc:sldMk cId="215857945" sldId="2076137353"/>
            <ac:spMk id="8" creationId="{E8A12465-26A8-A815-4DBE-3DFA94B4F360}"/>
          </ac:spMkLst>
        </pc:spChg>
        <pc:picChg chg="mod ord">
          <ac:chgData name="Marco Parenzan" userId="a83bbb23f3e251dc" providerId="LiveId" clId="{13CF8493-C71F-4C71-9535-3A1BD1382F55}" dt="2024-03-20T23:13:52.676" v="18" actId="700"/>
          <ac:picMkLst>
            <pc:docMk/>
            <pc:sldMk cId="215857945" sldId="2076137353"/>
            <ac:picMk id="1026" creationId="{B9BB9FEC-1CE5-EF52-3BE5-BFD3C018ACCD}"/>
          </ac:picMkLst>
        </pc:picChg>
      </pc:sldChg>
      <pc:sldChg chg="add">
        <pc:chgData name="Marco Parenzan" userId="a83bbb23f3e251dc" providerId="LiveId" clId="{13CF8493-C71F-4C71-9535-3A1BD1382F55}" dt="2024-03-20T23:11:56.711" v="4"/>
        <pc:sldMkLst>
          <pc:docMk/>
          <pc:sldMk cId="3042173619" sldId="2076137354"/>
        </pc:sldMkLst>
      </pc:sldChg>
      <pc:sldChg chg="modSp add mod modClrScheme chgLayout">
        <pc:chgData name="Marco Parenzan" userId="a83bbb23f3e251dc" providerId="LiveId" clId="{13CF8493-C71F-4C71-9535-3A1BD1382F55}" dt="2024-03-20T23:14:29.324" v="23" actId="700"/>
        <pc:sldMkLst>
          <pc:docMk/>
          <pc:sldMk cId="3090489202" sldId="2076137355"/>
        </pc:sldMkLst>
        <pc:spChg chg="mod ord">
          <ac:chgData name="Marco Parenzan" userId="a83bbb23f3e251dc" providerId="LiveId" clId="{13CF8493-C71F-4C71-9535-3A1BD1382F55}" dt="2024-03-20T23:14:29.324" v="23" actId="700"/>
          <ac:spMkLst>
            <pc:docMk/>
            <pc:sldMk cId="3090489202" sldId="2076137355"/>
            <ac:spMk id="5" creationId="{1D982F24-D12A-1030-17CF-9B7355C1493F}"/>
          </ac:spMkLst>
        </pc:spChg>
        <pc:graphicFrameChg chg="mod ord modGraphic">
          <ac:chgData name="Marco Parenzan" userId="a83bbb23f3e251dc" providerId="LiveId" clId="{13CF8493-C71F-4C71-9535-3A1BD1382F55}" dt="2024-03-20T23:14:29.324" v="23" actId="700"/>
          <ac:graphicFrameMkLst>
            <pc:docMk/>
            <pc:sldMk cId="3090489202" sldId="2076137355"/>
            <ac:graphicFrameMk id="7" creationId="{5DF3B4B9-CF64-2B50-8781-E02C6ED77161}"/>
          </ac:graphicFrameMkLst>
        </pc:graphicFrameChg>
      </pc:sldChg>
      <pc:sldChg chg="modSp add mod modClrScheme chgLayout">
        <pc:chgData name="Marco Parenzan" userId="a83bbb23f3e251dc" providerId="LiveId" clId="{13CF8493-C71F-4C71-9535-3A1BD1382F55}" dt="2024-03-22T05:48:14.929" v="124" actId="14"/>
        <pc:sldMkLst>
          <pc:docMk/>
          <pc:sldMk cId="3970676091" sldId="2147309125"/>
        </pc:sldMkLst>
        <pc:spChg chg="mod ord">
          <ac:chgData name="Marco Parenzan" userId="a83bbb23f3e251dc" providerId="LiveId" clId="{13CF8493-C71F-4C71-9535-3A1BD1382F55}" dt="2024-03-22T05:48:11.687" v="123" actId="20577"/>
          <ac:spMkLst>
            <pc:docMk/>
            <pc:sldMk cId="3970676091" sldId="2147309125"/>
            <ac:spMk id="4" creationId="{23CB3876-8213-434D-BDC9-AD670234F8B2}"/>
          </ac:spMkLst>
        </pc:spChg>
        <pc:spChg chg="mod ord">
          <ac:chgData name="Marco Parenzan" userId="a83bbb23f3e251dc" providerId="LiveId" clId="{13CF8493-C71F-4C71-9535-3A1BD1382F55}" dt="2024-03-22T05:48:14.929" v="124" actId="14"/>
          <ac:spMkLst>
            <pc:docMk/>
            <pc:sldMk cId="3970676091" sldId="2147309125"/>
            <ac:spMk id="5" creationId="{8E457AD1-7ED8-49BC-908F-B42460E9687E}"/>
          </ac:spMkLst>
        </pc:spChg>
      </pc:sldChg>
      <pc:sldChg chg="addSp modSp add mod modAnim">
        <pc:chgData name="Marco Parenzan" userId="a83bbb23f3e251dc" providerId="LiveId" clId="{13CF8493-C71F-4C71-9535-3A1BD1382F55}" dt="2024-03-22T07:18:46.648" v="811"/>
        <pc:sldMkLst>
          <pc:docMk/>
          <pc:sldMk cId="647292142" sldId="2147309208"/>
        </pc:sldMkLst>
        <pc:spChg chg="add mod">
          <ac:chgData name="Marco Parenzan" userId="a83bbb23f3e251dc" providerId="LiveId" clId="{13CF8493-C71F-4C71-9535-3A1BD1382F55}" dt="2024-03-22T07:16:23.299" v="788" actId="207"/>
          <ac:spMkLst>
            <pc:docMk/>
            <pc:sldMk cId="647292142" sldId="2147309208"/>
            <ac:spMk id="4" creationId="{039D5B83-60BE-9492-B1C9-86982AA4101C}"/>
          </ac:spMkLst>
        </pc:spChg>
        <pc:spChg chg="add mod">
          <ac:chgData name="Marco Parenzan" userId="a83bbb23f3e251dc" providerId="LiveId" clId="{13CF8493-C71F-4C71-9535-3A1BD1382F55}" dt="2024-03-22T07:16:23.299" v="788" actId="207"/>
          <ac:spMkLst>
            <pc:docMk/>
            <pc:sldMk cId="647292142" sldId="2147309208"/>
            <ac:spMk id="15" creationId="{49B0CA4C-2244-DDAB-43AC-E8A69B5CBB31}"/>
          </ac:spMkLst>
        </pc:spChg>
      </pc:sldChg>
      <pc:sldChg chg="addSp delSp modSp add mod ord modClrScheme chgLayout">
        <pc:chgData name="Marco Parenzan" userId="a83bbb23f3e251dc" providerId="LiveId" clId="{13CF8493-C71F-4C71-9535-3A1BD1382F55}" dt="2024-03-22T07:00:37.389" v="626" actId="700"/>
        <pc:sldMkLst>
          <pc:docMk/>
          <pc:sldMk cId="3022924319" sldId="2147309225"/>
        </pc:sldMkLst>
        <pc:spChg chg="mod ord">
          <ac:chgData name="Marco Parenzan" userId="a83bbb23f3e251dc" providerId="LiveId" clId="{13CF8493-C71F-4C71-9535-3A1BD1382F55}" dt="2024-03-22T07:00:37.389" v="626" actId="700"/>
          <ac:spMkLst>
            <pc:docMk/>
            <pc:sldMk cId="3022924319" sldId="2147309225"/>
            <ac:spMk id="2" creationId="{D9ED0BC4-C9EF-AB51-9DB3-7D71AC4C37F1}"/>
          </ac:spMkLst>
        </pc:spChg>
        <pc:spChg chg="add del mod ord">
          <ac:chgData name="Marco Parenzan" userId="a83bbb23f3e251dc" providerId="LiveId" clId="{13CF8493-C71F-4C71-9535-3A1BD1382F55}" dt="2024-03-22T07:00:37.389" v="626" actId="700"/>
          <ac:spMkLst>
            <pc:docMk/>
            <pc:sldMk cId="3022924319" sldId="2147309225"/>
            <ac:spMk id="3" creationId="{36A321E7-1C85-3D0A-6E47-86340098A687}"/>
          </ac:spMkLst>
        </pc:spChg>
        <pc:picChg chg="mod ord">
          <ac:chgData name="Marco Parenzan" userId="a83bbb23f3e251dc" providerId="LiveId" clId="{13CF8493-C71F-4C71-9535-3A1BD1382F55}" dt="2024-03-22T07:00:37.389" v="626" actId="700"/>
          <ac:picMkLst>
            <pc:docMk/>
            <pc:sldMk cId="3022924319" sldId="2147309225"/>
            <ac:picMk id="13" creationId="{F00F7655-ED4E-3FE6-3AE9-B1C0E72726E1}"/>
          </ac:picMkLst>
        </pc:picChg>
      </pc:sldChg>
      <pc:sldChg chg="modSp add mod ord modClrScheme chgLayout">
        <pc:chgData name="Marco Parenzan" userId="a83bbb23f3e251dc" providerId="LiveId" clId="{13CF8493-C71F-4C71-9535-3A1BD1382F55}" dt="2024-03-22T07:00:44.598" v="627" actId="700"/>
        <pc:sldMkLst>
          <pc:docMk/>
          <pc:sldMk cId="3800580375" sldId="2147309227"/>
        </pc:sldMkLst>
        <pc:spChg chg="mod ord">
          <ac:chgData name="Marco Parenzan" userId="a83bbb23f3e251dc" providerId="LiveId" clId="{13CF8493-C71F-4C71-9535-3A1BD1382F55}" dt="2024-03-22T07:00:44.598" v="627" actId="700"/>
          <ac:spMkLst>
            <pc:docMk/>
            <pc:sldMk cId="3800580375" sldId="2147309227"/>
            <ac:spMk id="2" creationId="{1B945601-C2BC-A13E-1395-5A8203E2E02E}"/>
          </ac:spMkLst>
        </pc:spChg>
        <pc:picChg chg="mod ord">
          <ac:chgData name="Marco Parenzan" userId="a83bbb23f3e251dc" providerId="LiveId" clId="{13CF8493-C71F-4C71-9535-3A1BD1382F55}" dt="2024-03-22T07:00:44.598" v="627" actId="700"/>
          <ac:picMkLst>
            <pc:docMk/>
            <pc:sldMk cId="3800580375" sldId="2147309227"/>
            <ac:picMk id="2050" creationId="{0591A9CB-429C-739D-7620-FB66BE58E4D9}"/>
          </ac:picMkLst>
        </pc:picChg>
      </pc:sldChg>
      <pc:sldChg chg="modSp add mod modClrScheme chgLayout">
        <pc:chgData name="Marco Parenzan" userId="a83bbb23f3e251dc" providerId="LiveId" clId="{13CF8493-C71F-4C71-9535-3A1BD1382F55}" dt="2024-03-22T06:59:23.516" v="618" actId="700"/>
        <pc:sldMkLst>
          <pc:docMk/>
          <pc:sldMk cId="184396319" sldId="2147309231"/>
        </pc:sldMkLst>
        <pc:spChg chg="mod ord">
          <ac:chgData name="Marco Parenzan" userId="a83bbb23f3e251dc" providerId="LiveId" clId="{13CF8493-C71F-4C71-9535-3A1BD1382F55}" dt="2024-03-22T06:59:23.516" v="618" actId="700"/>
          <ac:spMkLst>
            <pc:docMk/>
            <pc:sldMk cId="184396319" sldId="2147309231"/>
            <ac:spMk id="2" creationId="{46D24D0E-6D22-C4ED-85B5-57509E28388F}"/>
          </ac:spMkLst>
        </pc:spChg>
        <pc:picChg chg="mod ord">
          <ac:chgData name="Marco Parenzan" userId="a83bbb23f3e251dc" providerId="LiveId" clId="{13CF8493-C71F-4C71-9535-3A1BD1382F55}" dt="2024-03-22T06:59:23.516" v="618" actId="700"/>
          <ac:picMkLst>
            <pc:docMk/>
            <pc:sldMk cId="184396319" sldId="2147309231"/>
            <ac:picMk id="6" creationId="{5AC6B71D-41A9-1D56-24D6-A7D65AAD3992}"/>
          </ac:picMkLst>
        </pc:picChg>
      </pc:sldChg>
      <pc:sldChg chg="modSp add del mod modClrScheme chgLayout">
        <pc:chgData name="Marco Parenzan" userId="a83bbb23f3e251dc" providerId="LiveId" clId="{13CF8493-C71F-4C71-9535-3A1BD1382F55}" dt="2024-03-22T06:51:58.383" v="598" actId="2696"/>
        <pc:sldMkLst>
          <pc:docMk/>
          <pc:sldMk cId="4217545835" sldId="2147309237"/>
        </pc:sldMkLst>
        <pc:spChg chg="mod ord">
          <ac:chgData name="Marco Parenzan" userId="a83bbb23f3e251dc" providerId="LiveId" clId="{13CF8493-C71F-4C71-9535-3A1BD1382F55}" dt="2024-03-20T23:14:44.466" v="26" actId="700"/>
          <ac:spMkLst>
            <pc:docMk/>
            <pc:sldMk cId="4217545835" sldId="2147309237"/>
            <ac:spMk id="4" creationId="{ABA08355-16FC-E0E5-4B96-0A8423B8FD91}"/>
          </ac:spMkLst>
        </pc:spChg>
        <pc:spChg chg="mod ord">
          <ac:chgData name="Marco Parenzan" userId="a83bbb23f3e251dc" providerId="LiveId" clId="{13CF8493-C71F-4C71-9535-3A1BD1382F55}" dt="2024-03-20T23:14:44.482" v="27" actId="27636"/>
          <ac:spMkLst>
            <pc:docMk/>
            <pc:sldMk cId="4217545835" sldId="2147309237"/>
            <ac:spMk id="5" creationId="{59C28C8B-2191-77CB-B8B4-148C9234B7C4}"/>
          </ac:spMkLst>
        </pc:spChg>
      </pc:sldChg>
      <pc:sldChg chg="add ord">
        <pc:chgData name="Marco Parenzan" userId="a83bbb23f3e251dc" providerId="LiveId" clId="{13CF8493-C71F-4C71-9535-3A1BD1382F55}" dt="2024-03-22T06:36:26.677" v="405"/>
        <pc:sldMkLst>
          <pc:docMk/>
          <pc:sldMk cId="2665107382" sldId="2147309252"/>
        </pc:sldMkLst>
      </pc:sldChg>
      <pc:sldChg chg="addSp delSp modSp add mod modClrScheme chgLayout">
        <pc:chgData name="Marco Parenzan" userId="a83bbb23f3e251dc" providerId="LiveId" clId="{13CF8493-C71F-4C71-9535-3A1BD1382F55}" dt="2024-03-22T07:14:31.154" v="708" actId="1076"/>
        <pc:sldMkLst>
          <pc:docMk/>
          <pc:sldMk cId="2112123946" sldId="2147309254"/>
        </pc:sldMkLst>
        <pc:spChg chg="mod ord">
          <ac:chgData name="Marco Parenzan" userId="a83bbb23f3e251dc" providerId="LiveId" clId="{13CF8493-C71F-4C71-9535-3A1BD1382F55}" dt="2024-03-22T07:14:19.137" v="703" actId="700"/>
          <ac:spMkLst>
            <pc:docMk/>
            <pc:sldMk cId="2112123946" sldId="2147309254"/>
            <ac:spMk id="2" creationId="{FF78D6DA-7C8B-7B43-C1BA-B49D223055E2}"/>
          </ac:spMkLst>
        </pc:spChg>
        <pc:spChg chg="del mod ord">
          <ac:chgData name="Marco Parenzan" userId="a83bbb23f3e251dc" providerId="LiveId" clId="{13CF8493-C71F-4C71-9535-3A1BD1382F55}" dt="2024-03-22T07:14:19.137" v="703" actId="700"/>
          <ac:spMkLst>
            <pc:docMk/>
            <pc:sldMk cId="2112123946" sldId="2147309254"/>
            <ac:spMk id="3" creationId="{83212F2B-965C-A01A-1B82-459F0B6664BB}"/>
          </ac:spMkLst>
        </pc:spChg>
        <pc:spChg chg="add mod">
          <ac:chgData name="Marco Parenzan" userId="a83bbb23f3e251dc" providerId="LiveId" clId="{13CF8493-C71F-4C71-9535-3A1BD1382F55}" dt="2024-03-22T07:14:31.154" v="708" actId="1076"/>
          <ac:spMkLst>
            <pc:docMk/>
            <pc:sldMk cId="2112123946" sldId="2147309254"/>
            <ac:spMk id="5" creationId="{AC7875E8-AA8B-FF99-B1A3-909B595F79EC}"/>
          </ac:spMkLst>
        </pc:spChg>
        <pc:picChg chg="mod ord">
          <ac:chgData name="Marco Parenzan" userId="a83bbb23f3e251dc" providerId="LiveId" clId="{13CF8493-C71F-4C71-9535-3A1BD1382F55}" dt="2024-03-22T07:14:19.137" v="703" actId="700"/>
          <ac:picMkLst>
            <pc:docMk/>
            <pc:sldMk cId="2112123946" sldId="2147309254"/>
            <ac:picMk id="6" creationId="{1FD69CE1-E73C-7324-3A4E-89FF5024D3DB}"/>
          </ac:picMkLst>
        </pc:picChg>
        <pc:picChg chg="add del mod">
          <ac:chgData name="Marco Parenzan" userId="a83bbb23f3e251dc" providerId="LiveId" clId="{13CF8493-C71F-4C71-9535-3A1BD1382F55}" dt="2024-03-22T07:14:07.164" v="701" actId="21"/>
          <ac:picMkLst>
            <pc:docMk/>
            <pc:sldMk cId="2112123946" sldId="2147309254"/>
            <ac:picMk id="7170" creationId="{87FAA1A6-3D4D-DBF5-0AAA-4208B462CD30}"/>
          </ac:picMkLst>
        </pc:picChg>
      </pc:sldChg>
      <pc:sldChg chg="addSp delSp modSp add del mod ord chgLayout">
        <pc:chgData name="Marco Parenzan" userId="a83bbb23f3e251dc" providerId="LiveId" clId="{13CF8493-C71F-4C71-9535-3A1BD1382F55}" dt="2024-03-22T06:36:30.882" v="408" actId="47"/>
        <pc:sldMkLst>
          <pc:docMk/>
          <pc:sldMk cId="565923917" sldId="2147309258"/>
        </pc:sldMkLst>
        <pc:spChg chg="del">
          <ac:chgData name="Marco Parenzan" userId="a83bbb23f3e251dc" providerId="LiveId" clId="{13CF8493-C71F-4C71-9535-3A1BD1382F55}" dt="2024-03-20T23:14:34.940" v="24" actId="700"/>
          <ac:spMkLst>
            <pc:docMk/>
            <pc:sldMk cId="565923917" sldId="2147309258"/>
            <ac:spMk id="2" creationId="{4815F868-31D1-9033-89AF-77C3951D78A6}"/>
          </ac:spMkLst>
        </pc:spChg>
        <pc:spChg chg="add mod ord">
          <ac:chgData name="Marco Parenzan" userId="a83bbb23f3e251dc" providerId="LiveId" clId="{13CF8493-C71F-4C71-9535-3A1BD1382F55}" dt="2024-03-20T23:14:34.940" v="24" actId="700"/>
          <ac:spMkLst>
            <pc:docMk/>
            <pc:sldMk cId="565923917" sldId="2147309258"/>
            <ac:spMk id="3" creationId="{2FDCB5AF-D1FA-85BC-C3B7-C592ADCD8FAD}"/>
          </ac:spMkLst>
        </pc:spChg>
        <pc:spChg chg="mod ord">
          <ac:chgData name="Marco Parenzan" userId="a83bbb23f3e251dc" providerId="LiveId" clId="{13CF8493-C71F-4C71-9535-3A1BD1382F55}" dt="2024-03-20T23:14:34.940" v="24" actId="700"/>
          <ac:spMkLst>
            <pc:docMk/>
            <pc:sldMk cId="565923917" sldId="2147309258"/>
            <ac:spMk id="5" creationId="{983E5DF6-9E9A-F515-5A63-B5EF97F03098}"/>
          </ac:spMkLst>
        </pc:spChg>
      </pc:sldChg>
      <pc:sldChg chg="modSp add mod ord">
        <pc:chgData name="Marco Parenzan" userId="a83bbb23f3e251dc" providerId="LiveId" clId="{13CF8493-C71F-4C71-9535-3A1BD1382F55}" dt="2024-03-22T06:51:51.408" v="588" actId="20577"/>
        <pc:sldMkLst>
          <pc:docMk/>
          <pc:sldMk cId="4268452882" sldId="2147309259"/>
        </pc:sldMkLst>
        <pc:spChg chg="mod">
          <ac:chgData name="Marco Parenzan" userId="a83bbb23f3e251dc" providerId="LiveId" clId="{13CF8493-C71F-4C71-9535-3A1BD1382F55}" dt="2024-03-22T06:51:51.408" v="588" actId="20577"/>
          <ac:spMkLst>
            <pc:docMk/>
            <pc:sldMk cId="4268452882" sldId="2147309259"/>
            <ac:spMk id="2" creationId="{66922526-0940-685C-0934-C2F9E8559C06}"/>
          </ac:spMkLst>
        </pc:spChg>
      </pc:sldChg>
      <pc:sldChg chg="modSp add mod modClrScheme chgLayout">
        <pc:chgData name="Marco Parenzan" userId="a83bbb23f3e251dc" providerId="LiveId" clId="{13CF8493-C71F-4C71-9535-3A1BD1382F55}" dt="2024-03-22T06:59:08.519" v="616" actId="700"/>
        <pc:sldMkLst>
          <pc:docMk/>
          <pc:sldMk cId="1760803654" sldId="2147309261"/>
        </pc:sldMkLst>
        <pc:spChg chg="mod ord">
          <ac:chgData name="Marco Parenzan" userId="a83bbb23f3e251dc" providerId="LiveId" clId="{13CF8493-C71F-4C71-9535-3A1BD1382F55}" dt="2024-03-22T06:59:08.519" v="616" actId="700"/>
          <ac:spMkLst>
            <pc:docMk/>
            <pc:sldMk cId="1760803654" sldId="2147309261"/>
            <ac:spMk id="5" creationId="{403F052D-7CCB-AEB8-BB8A-85B1F0BE8385}"/>
          </ac:spMkLst>
        </pc:spChg>
        <pc:picChg chg="mod">
          <ac:chgData name="Marco Parenzan" userId="a83bbb23f3e251dc" providerId="LiveId" clId="{13CF8493-C71F-4C71-9535-3A1BD1382F55}" dt="2024-03-22T06:57:13.674" v="613" actId="1076"/>
          <ac:picMkLst>
            <pc:docMk/>
            <pc:sldMk cId="1760803654" sldId="2147309261"/>
            <ac:picMk id="2050" creationId="{CE8DD025-8796-ED65-7339-C455DF3DD294}"/>
          </ac:picMkLst>
        </pc:picChg>
      </pc:sldChg>
      <pc:sldChg chg="modSp add mod modClrScheme chgLayout">
        <pc:chgData name="Marco Parenzan" userId="a83bbb23f3e251dc" providerId="LiveId" clId="{13CF8493-C71F-4C71-9535-3A1BD1382F55}" dt="2024-03-22T06:59:16.292" v="617" actId="700"/>
        <pc:sldMkLst>
          <pc:docMk/>
          <pc:sldMk cId="2135850722" sldId="2147309263"/>
        </pc:sldMkLst>
        <pc:spChg chg="mod ord">
          <ac:chgData name="Marco Parenzan" userId="a83bbb23f3e251dc" providerId="LiveId" clId="{13CF8493-C71F-4C71-9535-3A1BD1382F55}" dt="2024-03-22T06:59:16.292" v="617" actId="700"/>
          <ac:spMkLst>
            <pc:docMk/>
            <pc:sldMk cId="2135850722" sldId="2147309263"/>
            <ac:spMk id="2" creationId="{F7FBAF3A-34A7-EBE6-F379-9917C57AD950}"/>
          </ac:spMkLst>
        </pc:spChg>
        <pc:picChg chg="mod ord">
          <ac:chgData name="Marco Parenzan" userId="a83bbb23f3e251dc" providerId="LiveId" clId="{13CF8493-C71F-4C71-9535-3A1BD1382F55}" dt="2024-03-22T06:59:16.292" v="617" actId="700"/>
          <ac:picMkLst>
            <pc:docMk/>
            <pc:sldMk cId="2135850722" sldId="2147309263"/>
            <ac:picMk id="9" creationId="{B85CB843-1666-8433-BF85-A7F2C8B57A22}"/>
          </ac:picMkLst>
        </pc:picChg>
      </pc:sldChg>
      <pc:sldChg chg="addSp modSp add del mod ord modClrScheme chgLayout">
        <pc:chgData name="Marco Parenzan" userId="a83bbb23f3e251dc" providerId="LiveId" clId="{13CF8493-C71F-4C71-9535-3A1BD1382F55}" dt="2024-03-22T06:51:58.383" v="598" actId="2696"/>
        <pc:sldMkLst>
          <pc:docMk/>
          <pc:sldMk cId="1016345889" sldId="2147309264"/>
        </pc:sldMkLst>
        <pc:spChg chg="add mod ord">
          <ac:chgData name="Marco Parenzan" userId="a83bbb23f3e251dc" providerId="LiveId" clId="{13CF8493-C71F-4C71-9535-3A1BD1382F55}" dt="2024-03-20T23:14:39.712" v="25" actId="700"/>
          <ac:spMkLst>
            <pc:docMk/>
            <pc:sldMk cId="1016345889" sldId="2147309264"/>
            <ac:spMk id="2" creationId="{86525BA4-E22C-85D7-C927-49530D575661}"/>
          </ac:spMkLst>
        </pc:spChg>
        <pc:spChg chg="mod ord">
          <ac:chgData name="Marco Parenzan" userId="a83bbb23f3e251dc" providerId="LiveId" clId="{13CF8493-C71F-4C71-9535-3A1BD1382F55}" dt="2024-03-22T06:06:26.740" v="156" actId="20577"/>
          <ac:spMkLst>
            <pc:docMk/>
            <pc:sldMk cId="1016345889" sldId="2147309264"/>
            <ac:spMk id="3" creationId="{807F2823-5ADD-D385-7EEB-C94D42411A55}"/>
          </ac:spMkLst>
        </pc:spChg>
      </pc:sldChg>
      <pc:sldChg chg="addSp delSp modSp add mod modClrScheme chgLayout">
        <pc:chgData name="Marco Parenzan" userId="a83bbb23f3e251dc" providerId="LiveId" clId="{13CF8493-C71F-4C71-9535-3A1BD1382F55}" dt="2024-03-22T07:00:55.021" v="631"/>
        <pc:sldMkLst>
          <pc:docMk/>
          <pc:sldMk cId="1941441867" sldId="2147309265"/>
        </pc:sldMkLst>
        <pc:spChg chg="add del mod ord">
          <ac:chgData name="Marco Parenzan" userId="a83bbb23f3e251dc" providerId="LiveId" clId="{13CF8493-C71F-4C71-9535-3A1BD1382F55}" dt="2024-03-22T07:00:55.021" v="631"/>
          <ac:spMkLst>
            <pc:docMk/>
            <pc:sldMk cId="1941441867" sldId="2147309265"/>
            <ac:spMk id="2" creationId="{7A6C3D74-FAC9-E792-C584-F9AA97D192D9}"/>
          </ac:spMkLst>
        </pc:spChg>
        <pc:spChg chg="mod ord">
          <ac:chgData name="Marco Parenzan" userId="a83bbb23f3e251dc" providerId="LiveId" clId="{13CF8493-C71F-4C71-9535-3A1BD1382F55}" dt="2024-03-22T07:00:51.389" v="629" actId="27636"/>
          <ac:spMkLst>
            <pc:docMk/>
            <pc:sldMk cId="1941441867" sldId="2147309265"/>
            <ac:spMk id="3" creationId="{14BFB8FE-311A-09BC-9822-883635EABF41}"/>
          </ac:spMkLst>
        </pc:spChg>
        <pc:picChg chg="add mod">
          <ac:chgData name="Marco Parenzan" userId="a83bbb23f3e251dc" providerId="LiveId" clId="{13CF8493-C71F-4C71-9535-3A1BD1382F55}" dt="2024-03-22T07:00:55.021" v="631"/>
          <ac:picMkLst>
            <pc:docMk/>
            <pc:sldMk cId="1941441867" sldId="2147309265"/>
            <ac:picMk id="4" creationId="{DAB817C8-74D6-46FA-9712-A9C0D5BC9020}"/>
          </ac:picMkLst>
        </pc:picChg>
        <pc:picChg chg="del">
          <ac:chgData name="Marco Parenzan" userId="a83bbb23f3e251dc" providerId="LiveId" clId="{13CF8493-C71F-4C71-9535-3A1BD1382F55}" dt="2024-03-22T07:00:53.645" v="630" actId="21"/>
          <ac:picMkLst>
            <pc:docMk/>
            <pc:sldMk cId="1941441867" sldId="2147309265"/>
            <ac:picMk id="6" creationId="{DAB817C8-74D6-46FA-9712-A9C0D5BC9020}"/>
          </ac:picMkLst>
        </pc:picChg>
      </pc:sldChg>
      <pc:sldChg chg="addSp modSp add mod modClrScheme chgLayout">
        <pc:chgData name="Marco Parenzan" userId="a83bbb23f3e251dc" providerId="LiveId" clId="{13CF8493-C71F-4C71-9535-3A1BD1382F55}" dt="2024-03-20T23:14:13.145" v="20" actId="700"/>
        <pc:sldMkLst>
          <pc:docMk/>
          <pc:sldMk cId="1316280521" sldId="2147309266"/>
        </pc:sldMkLst>
        <pc:spChg chg="add mod ord">
          <ac:chgData name="Marco Parenzan" userId="a83bbb23f3e251dc" providerId="LiveId" clId="{13CF8493-C71F-4C71-9535-3A1BD1382F55}" dt="2024-03-20T23:14:13.145" v="20" actId="700"/>
          <ac:spMkLst>
            <pc:docMk/>
            <pc:sldMk cId="1316280521" sldId="2147309266"/>
            <ac:spMk id="2" creationId="{AF78D26A-CA3E-A943-915F-5A64484C4D07}"/>
          </ac:spMkLst>
        </pc:spChg>
        <pc:spChg chg="mod ord">
          <ac:chgData name="Marco Parenzan" userId="a83bbb23f3e251dc" providerId="LiveId" clId="{13CF8493-C71F-4C71-9535-3A1BD1382F55}" dt="2024-03-20T23:14:13.145" v="20" actId="700"/>
          <ac:spMkLst>
            <pc:docMk/>
            <pc:sldMk cId="1316280521" sldId="2147309266"/>
            <ac:spMk id="3" creationId="{725E3DCA-0019-CA03-D098-EFED62712635}"/>
          </ac:spMkLst>
        </pc:spChg>
      </pc:sldChg>
      <pc:sldChg chg="addSp modSp add mod modClrScheme chgLayout">
        <pc:chgData name="Marco Parenzan" userId="a83bbb23f3e251dc" providerId="LiveId" clId="{13CF8493-C71F-4C71-9535-3A1BD1382F55}" dt="2024-03-20T23:14:05.563" v="19" actId="700"/>
        <pc:sldMkLst>
          <pc:docMk/>
          <pc:sldMk cId="1767976603" sldId="2147309267"/>
        </pc:sldMkLst>
        <pc:spChg chg="add mod ord">
          <ac:chgData name="Marco Parenzan" userId="a83bbb23f3e251dc" providerId="LiveId" clId="{13CF8493-C71F-4C71-9535-3A1BD1382F55}" dt="2024-03-20T23:14:05.563" v="19" actId="700"/>
          <ac:spMkLst>
            <pc:docMk/>
            <pc:sldMk cId="1767976603" sldId="2147309267"/>
            <ac:spMk id="2" creationId="{77363D0C-8505-0538-E29F-4F4E9866A6E6}"/>
          </ac:spMkLst>
        </pc:spChg>
        <pc:spChg chg="mod ord">
          <ac:chgData name="Marco Parenzan" userId="a83bbb23f3e251dc" providerId="LiveId" clId="{13CF8493-C71F-4C71-9535-3A1BD1382F55}" dt="2024-03-20T23:14:05.563" v="19" actId="700"/>
          <ac:spMkLst>
            <pc:docMk/>
            <pc:sldMk cId="1767976603" sldId="2147309267"/>
            <ac:spMk id="5" creationId="{541EABD4-3A74-7838-025C-B8BBC312C1CD}"/>
          </ac:spMkLst>
        </pc:spChg>
      </pc:sldChg>
      <pc:sldChg chg="addSp delSp modSp add mod ord modClrScheme chgLayout">
        <pc:chgData name="Marco Parenzan" userId="a83bbb23f3e251dc" providerId="LiveId" clId="{13CF8493-C71F-4C71-9535-3A1BD1382F55}" dt="2024-03-22T07:12:16.874" v="685"/>
        <pc:sldMkLst>
          <pc:docMk/>
          <pc:sldMk cId="3636060845" sldId="2147309268"/>
        </pc:sldMkLst>
        <pc:spChg chg="add mod ord">
          <ac:chgData name="Marco Parenzan" userId="a83bbb23f3e251dc" providerId="LiveId" clId="{13CF8493-C71F-4C71-9535-3A1BD1382F55}" dt="2024-03-22T07:01:19.373" v="636" actId="27636"/>
          <ac:spMkLst>
            <pc:docMk/>
            <pc:sldMk cId="3636060845" sldId="2147309268"/>
            <ac:spMk id="2" creationId="{B366CCA5-7F44-9125-12CD-00142F53E866}"/>
          </ac:spMkLst>
        </pc:spChg>
        <pc:spChg chg="add mod ord">
          <ac:chgData name="Marco Parenzan" userId="a83bbb23f3e251dc" providerId="LiveId" clId="{13CF8493-C71F-4C71-9535-3A1BD1382F55}" dt="2024-03-22T07:01:19.362" v="635" actId="700"/>
          <ac:spMkLst>
            <pc:docMk/>
            <pc:sldMk cId="3636060845" sldId="2147309268"/>
            <ac:spMk id="3" creationId="{6BAD17B8-BDFB-1F7D-6E6F-3924ACD123C0}"/>
          </ac:spMkLst>
        </pc:spChg>
        <pc:spChg chg="del mod ord">
          <ac:chgData name="Marco Parenzan" userId="a83bbb23f3e251dc" providerId="LiveId" clId="{13CF8493-C71F-4C71-9535-3A1BD1382F55}" dt="2024-03-22T07:01:19.362" v="635" actId="700"/>
          <ac:spMkLst>
            <pc:docMk/>
            <pc:sldMk cId="3636060845" sldId="2147309268"/>
            <ac:spMk id="4" creationId="{607057E5-77F6-588E-C051-216BD134F24A}"/>
          </ac:spMkLst>
        </pc:spChg>
      </pc:sldChg>
      <pc:sldChg chg="add del">
        <pc:chgData name="Marco Parenzan" userId="a83bbb23f3e251dc" providerId="LiveId" clId="{13CF8493-C71F-4C71-9535-3A1BD1382F55}" dt="2024-03-22T07:01:30.302" v="637" actId="47"/>
        <pc:sldMkLst>
          <pc:docMk/>
          <pc:sldMk cId="1762821889" sldId="2147309269"/>
        </pc:sldMkLst>
      </pc:sldChg>
      <pc:sldChg chg="add del">
        <pc:chgData name="Marco Parenzan" userId="a83bbb23f3e251dc" providerId="LiveId" clId="{13CF8493-C71F-4C71-9535-3A1BD1382F55}" dt="2024-03-22T06:51:58.917" v="601" actId="47"/>
        <pc:sldMkLst>
          <pc:docMk/>
          <pc:sldMk cId="1196322032" sldId="2147309270"/>
        </pc:sldMkLst>
      </pc:sldChg>
      <pc:sldChg chg="addSp delSp modSp add mod modClrScheme chgLayout">
        <pc:chgData name="Marco Parenzan" userId="a83bbb23f3e251dc" providerId="LiveId" clId="{13CF8493-C71F-4C71-9535-3A1BD1382F55}" dt="2024-03-22T07:01:13.856" v="634" actId="27636"/>
        <pc:sldMkLst>
          <pc:docMk/>
          <pc:sldMk cId="1937795655" sldId="2147309271"/>
        </pc:sldMkLst>
        <pc:spChg chg="add mod ord">
          <ac:chgData name="Marco Parenzan" userId="a83bbb23f3e251dc" providerId="LiveId" clId="{13CF8493-C71F-4C71-9535-3A1BD1382F55}" dt="2024-03-22T07:01:13.856" v="634" actId="27636"/>
          <ac:spMkLst>
            <pc:docMk/>
            <pc:sldMk cId="1937795655" sldId="2147309271"/>
            <ac:spMk id="2" creationId="{E3B507AB-172F-1B36-A184-C1308331DF90}"/>
          </ac:spMkLst>
        </pc:spChg>
        <pc:spChg chg="add mod ord">
          <ac:chgData name="Marco Parenzan" userId="a83bbb23f3e251dc" providerId="LiveId" clId="{13CF8493-C71F-4C71-9535-3A1BD1382F55}" dt="2024-03-22T07:01:13.840" v="633" actId="700"/>
          <ac:spMkLst>
            <pc:docMk/>
            <pc:sldMk cId="1937795655" sldId="2147309271"/>
            <ac:spMk id="3" creationId="{202CAFCE-41E8-0D29-801A-C1E9D6953E3F}"/>
          </ac:spMkLst>
        </pc:spChg>
        <pc:spChg chg="del mod ord">
          <ac:chgData name="Marco Parenzan" userId="a83bbb23f3e251dc" providerId="LiveId" clId="{13CF8493-C71F-4C71-9535-3A1BD1382F55}" dt="2024-03-22T07:01:13.840" v="633" actId="700"/>
          <ac:spMkLst>
            <pc:docMk/>
            <pc:sldMk cId="1937795655" sldId="2147309271"/>
            <ac:spMk id="4" creationId="{F0031073-EE8F-1A10-E37F-F7E43ED19017}"/>
          </ac:spMkLst>
        </pc:spChg>
      </pc:sldChg>
      <pc:sldChg chg="addSp delSp modSp add del mod modClrScheme chgLayout">
        <pc:chgData name="Marco Parenzan" userId="a83bbb23f3e251dc" providerId="LiveId" clId="{13CF8493-C71F-4C71-9535-3A1BD1382F55}" dt="2024-03-22T05:42:48.341" v="73" actId="47"/>
        <pc:sldMkLst>
          <pc:docMk/>
          <pc:sldMk cId="619518018" sldId="2147309272"/>
        </pc:sldMkLst>
        <pc:spChg chg="add del mod ord">
          <ac:chgData name="Marco Parenzan" userId="a83bbb23f3e251dc" providerId="LiveId" clId="{13CF8493-C71F-4C71-9535-3A1BD1382F55}" dt="2024-03-20T23:13:14.495" v="13" actId="700"/>
          <ac:spMkLst>
            <pc:docMk/>
            <pc:sldMk cId="619518018" sldId="2147309272"/>
            <ac:spMk id="2" creationId="{1A19E039-D08C-9439-6E08-E318F6A26E02}"/>
          </ac:spMkLst>
        </pc:spChg>
        <pc:spChg chg="mod ord">
          <ac:chgData name="Marco Parenzan" userId="a83bbb23f3e251dc" providerId="LiveId" clId="{13CF8493-C71F-4C71-9535-3A1BD1382F55}" dt="2024-03-20T23:13:28.703" v="16" actId="27636"/>
          <ac:spMkLst>
            <pc:docMk/>
            <pc:sldMk cId="619518018" sldId="2147309272"/>
            <ac:spMk id="3" creationId="{2B04ABF0-4344-3164-775A-20B3B1BA62F2}"/>
          </ac:spMkLst>
        </pc:spChg>
        <pc:spChg chg="add del mod ord">
          <ac:chgData name="Marco Parenzan" userId="a83bbb23f3e251dc" providerId="LiveId" clId="{13CF8493-C71F-4C71-9535-3A1BD1382F55}" dt="2024-03-20T23:13:28.691" v="15" actId="700"/>
          <ac:spMkLst>
            <pc:docMk/>
            <pc:sldMk cId="619518018" sldId="2147309272"/>
            <ac:spMk id="4" creationId="{E4716E74-E8F1-9AA0-9475-FBBF6BFC4334}"/>
          </ac:spMkLst>
        </pc:spChg>
        <pc:spChg chg="add mod ord">
          <ac:chgData name="Marco Parenzan" userId="a83bbb23f3e251dc" providerId="LiveId" clId="{13CF8493-C71F-4C71-9535-3A1BD1382F55}" dt="2024-03-20T23:13:28.691" v="15" actId="700"/>
          <ac:spMkLst>
            <pc:docMk/>
            <pc:sldMk cId="619518018" sldId="2147309272"/>
            <ac:spMk id="5" creationId="{CACEFEAD-B80B-7AA2-2D2E-913A931CAD82}"/>
          </ac:spMkLst>
        </pc:spChg>
      </pc:sldChg>
      <pc:sldChg chg="add del">
        <pc:chgData name="Marco Parenzan" userId="a83bbb23f3e251dc" providerId="LiveId" clId="{13CF8493-C71F-4C71-9535-3A1BD1382F55}" dt="2024-03-22T06:51:59.136" v="608" actId="47"/>
        <pc:sldMkLst>
          <pc:docMk/>
          <pc:sldMk cId="3399849055" sldId="2147309273"/>
        </pc:sldMkLst>
      </pc:sldChg>
      <pc:sldChg chg="addSp modSp add del mod modClrScheme chgLayout">
        <pc:chgData name="Marco Parenzan" userId="a83bbb23f3e251dc" providerId="LiveId" clId="{13CF8493-C71F-4C71-9535-3A1BD1382F55}" dt="2024-03-22T06:51:59.136" v="608" actId="47"/>
        <pc:sldMkLst>
          <pc:docMk/>
          <pc:sldMk cId="1802457786" sldId="2147309274"/>
        </pc:sldMkLst>
        <pc:spChg chg="add mod ord">
          <ac:chgData name="Marco Parenzan" userId="a83bbb23f3e251dc" providerId="LiveId" clId="{13CF8493-C71F-4C71-9535-3A1BD1382F55}" dt="2024-03-20T23:15:45.124" v="34" actId="700"/>
          <ac:spMkLst>
            <pc:docMk/>
            <pc:sldMk cId="1802457786" sldId="2147309274"/>
            <ac:spMk id="2" creationId="{DD479A89-F240-593A-C1EB-C73EA2F0F26C}"/>
          </ac:spMkLst>
        </pc:spChg>
        <pc:spChg chg="mod ord">
          <ac:chgData name="Marco Parenzan" userId="a83bbb23f3e251dc" providerId="LiveId" clId="{13CF8493-C71F-4C71-9535-3A1BD1382F55}" dt="2024-03-20T23:15:45.124" v="34" actId="700"/>
          <ac:spMkLst>
            <pc:docMk/>
            <pc:sldMk cId="1802457786" sldId="2147309274"/>
            <ac:spMk id="4" creationId="{C89EAFC3-C1BD-C1E9-4B00-778EB26F7887}"/>
          </ac:spMkLst>
        </pc:spChg>
      </pc:sldChg>
      <pc:sldChg chg="addSp delSp modSp add mod modClrScheme chgLayout">
        <pc:chgData name="Marco Parenzan" userId="a83bbb23f3e251dc" providerId="LiveId" clId="{13CF8493-C71F-4C71-9535-3A1BD1382F55}" dt="2024-03-22T07:01:45.998" v="658" actId="20577"/>
        <pc:sldMkLst>
          <pc:docMk/>
          <pc:sldMk cId="4059630933" sldId="2147309275"/>
        </pc:sldMkLst>
        <pc:spChg chg="mod ord">
          <ac:chgData name="Marco Parenzan" userId="a83bbb23f3e251dc" providerId="LiveId" clId="{13CF8493-C71F-4C71-9535-3A1BD1382F55}" dt="2024-03-22T07:01:45.998" v="658" actId="20577"/>
          <ac:spMkLst>
            <pc:docMk/>
            <pc:sldMk cId="4059630933" sldId="2147309275"/>
            <ac:spMk id="2" creationId="{7B31C059-CB69-95A6-5F82-2E7A0E0999FA}"/>
          </ac:spMkLst>
        </pc:spChg>
        <pc:spChg chg="add del mod ord">
          <ac:chgData name="Marco Parenzan" userId="a83bbb23f3e251dc" providerId="LiveId" clId="{13CF8493-C71F-4C71-9535-3A1BD1382F55}" dt="2024-03-22T06:58:51.341" v="614" actId="700"/>
          <ac:spMkLst>
            <pc:docMk/>
            <pc:sldMk cId="4059630933" sldId="2147309275"/>
            <ac:spMk id="3" creationId="{EF15EA30-4045-D871-2DFC-69270C8679E7}"/>
          </ac:spMkLst>
        </pc:spChg>
        <pc:spChg chg="add del mod ord">
          <ac:chgData name="Marco Parenzan" userId="a83bbb23f3e251dc" providerId="LiveId" clId="{13CF8493-C71F-4C71-9535-3A1BD1382F55}" dt="2024-03-22T06:58:51.341" v="614" actId="700"/>
          <ac:spMkLst>
            <pc:docMk/>
            <pc:sldMk cId="4059630933" sldId="2147309275"/>
            <ac:spMk id="4" creationId="{A402FC55-FC60-C0AB-3492-A6DB6AEB3900}"/>
          </ac:spMkLst>
        </pc:spChg>
        <pc:spChg chg="add del mod ord">
          <ac:chgData name="Marco Parenzan" userId="a83bbb23f3e251dc" providerId="LiveId" clId="{13CF8493-C71F-4C71-9535-3A1BD1382F55}" dt="2024-03-22T06:58:58.441" v="615" actId="700"/>
          <ac:spMkLst>
            <pc:docMk/>
            <pc:sldMk cId="4059630933" sldId="2147309275"/>
            <ac:spMk id="5" creationId="{CE5B6D1E-781A-ECBC-4FE6-B24C68B73A2C}"/>
          </ac:spMkLst>
        </pc:spChg>
        <pc:spChg chg="add mod ord">
          <ac:chgData name="Marco Parenzan" userId="a83bbb23f3e251dc" providerId="LiveId" clId="{13CF8493-C71F-4C71-9535-3A1BD1382F55}" dt="2024-03-22T06:58:58.441" v="615" actId="700"/>
          <ac:spMkLst>
            <pc:docMk/>
            <pc:sldMk cId="4059630933" sldId="2147309275"/>
            <ac:spMk id="6" creationId="{6EBA905A-3BA8-192B-4CCC-03F91A42D651}"/>
          </ac:spMkLst>
        </pc:spChg>
        <pc:spChg chg="add mod ord">
          <ac:chgData name="Marco Parenzan" userId="a83bbb23f3e251dc" providerId="LiveId" clId="{13CF8493-C71F-4C71-9535-3A1BD1382F55}" dt="2024-03-22T06:58:58.441" v="615" actId="700"/>
          <ac:spMkLst>
            <pc:docMk/>
            <pc:sldMk cId="4059630933" sldId="2147309275"/>
            <ac:spMk id="7" creationId="{3F10A954-2ABB-9B38-9DB1-0C6574D87085}"/>
          </ac:spMkLst>
        </pc:spChg>
        <pc:spChg chg="del mod ord">
          <ac:chgData name="Marco Parenzan" userId="a83bbb23f3e251dc" providerId="LiveId" clId="{13CF8493-C71F-4C71-9535-3A1BD1382F55}" dt="2024-03-20T23:15:50.862" v="35" actId="700"/>
          <ac:spMkLst>
            <pc:docMk/>
            <pc:sldMk cId="4059630933" sldId="2147309275"/>
            <ac:spMk id="7" creationId="{7971D646-6EAE-3451-8FFE-DEE1C52FDDA4}"/>
          </ac:spMkLst>
        </pc:spChg>
      </pc:sldChg>
      <pc:sldChg chg="modSp add mod modClrScheme chgLayout">
        <pc:chgData name="Marco Parenzan" userId="a83bbb23f3e251dc" providerId="LiveId" clId="{13CF8493-C71F-4C71-9535-3A1BD1382F55}" dt="2024-03-22T07:00:04.341" v="623" actId="700"/>
        <pc:sldMkLst>
          <pc:docMk/>
          <pc:sldMk cId="2438032200" sldId="2147309276"/>
        </pc:sldMkLst>
        <pc:spChg chg="mod ord">
          <ac:chgData name="Marco Parenzan" userId="a83bbb23f3e251dc" providerId="LiveId" clId="{13CF8493-C71F-4C71-9535-3A1BD1382F55}" dt="2024-03-22T07:00:04.341" v="623" actId="700"/>
          <ac:spMkLst>
            <pc:docMk/>
            <pc:sldMk cId="2438032200" sldId="2147309276"/>
            <ac:spMk id="2" creationId="{6365663C-C559-397F-8FF9-4779B5FFDD67}"/>
          </ac:spMkLst>
        </pc:spChg>
        <pc:spChg chg="mod ord">
          <ac:chgData name="Marco Parenzan" userId="a83bbb23f3e251dc" providerId="LiveId" clId="{13CF8493-C71F-4C71-9535-3A1BD1382F55}" dt="2024-03-22T07:00:04.341" v="623" actId="700"/>
          <ac:spMkLst>
            <pc:docMk/>
            <pc:sldMk cId="2438032200" sldId="2147309276"/>
            <ac:spMk id="5" creationId="{4C4E545D-6ED6-D398-25CA-9C5FB1D366B6}"/>
          </ac:spMkLst>
        </pc:spChg>
      </pc:sldChg>
      <pc:sldChg chg="add del">
        <pc:chgData name="Marco Parenzan" userId="a83bbb23f3e251dc" providerId="LiveId" clId="{13CF8493-C71F-4C71-9535-3A1BD1382F55}" dt="2024-03-22T07:17:58.213" v="809" actId="47"/>
        <pc:sldMkLst>
          <pc:docMk/>
          <pc:sldMk cId="2230412416" sldId="2147478704"/>
        </pc:sldMkLst>
      </pc:sldChg>
      <pc:sldChg chg="addSp modSp add">
        <pc:chgData name="Marco Parenzan" userId="a83bbb23f3e251dc" providerId="LiveId" clId="{13CF8493-C71F-4C71-9535-3A1BD1382F55}" dt="2024-03-22T07:17:48.536" v="808"/>
        <pc:sldMkLst>
          <pc:docMk/>
          <pc:sldMk cId="3321580060" sldId="2147479116"/>
        </pc:sldMkLst>
        <pc:picChg chg="add mod">
          <ac:chgData name="Marco Parenzan" userId="a83bbb23f3e251dc" providerId="LiveId" clId="{13CF8493-C71F-4C71-9535-3A1BD1382F55}" dt="2024-03-22T07:17:48.536" v="808"/>
          <ac:picMkLst>
            <pc:docMk/>
            <pc:sldMk cId="3321580060" sldId="2147479116"/>
            <ac:picMk id="6" creationId="{46369C41-BAFB-97C8-ED70-5B35647F32DC}"/>
          </ac:picMkLst>
        </pc:picChg>
      </pc:sldChg>
      <pc:sldChg chg="addSp modSp add">
        <pc:chgData name="Marco Parenzan" userId="a83bbb23f3e251dc" providerId="LiveId" clId="{13CF8493-C71F-4C71-9535-3A1BD1382F55}" dt="2024-03-22T07:23:47.181" v="1246"/>
        <pc:sldMkLst>
          <pc:docMk/>
          <pc:sldMk cId="2085995123" sldId="2147479123"/>
        </pc:sldMkLst>
        <pc:picChg chg="add mod">
          <ac:chgData name="Marco Parenzan" userId="a83bbb23f3e251dc" providerId="LiveId" clId="{13CF8493-C71F-4C71-9535-3A1BD1382F55}" dt="2024-03-22T07:23:47.181" v="1246"/>
          <ac:picMkLst>
            <pc:docMk/>
            <pc:sldMk cId="2085995123" sldId="2147479123"/>
            <ac:picMk id="28" creationId="{2FB40915-41FC-D5CA-4779-B97FD8DD598B}"/>
          </ac:picMkLst>
        </pc:picChg>
      </pc:sldChg>
      <pc:sldChg chg="addSp modSp add mod">
        <pc:chgData name="Marco Parenzan" userId="a83bbb23f3e251dc" providerId="LiveId" clId="{13CF8493-C71F-4C71-9535-3A1BD1382F55}" dt="2024-03-22T07:17:18.208" v="806" actId="1440"/>
        <pc:sldMkLst>
          <pc:docMk/>
          <pc:sldMk cId="3325142747" sldId="2147479135"/>
        </pc:sldMkLst>
        <pc:picChg chg="add mod">
          <ac:chgData name="Marco Parenzan" userId="a83bbb23f3e251dc" providerId="LiveId" clId="{13CF8493-C71F-4C71-9535-3A1BD1382F55}" dt="2024-03-22T07:17:18.208" v="806" actId="1440"/>
          <ac:picMkLst>
            <pc:docMk/>
            <pc:sldMk cId="3325142747" sldId="2147479135"/>
            <ac:picMk id="2" creationId="{21CFFF73-A70A-7723-2108-B59D422493B9}"/>
          </ac:picMkLst>
        </pc:picChg>
      </pc:sldChg>
      <pc:sldChg chg="addSp delSp modSp add del mod ord modClrScheme chgLayout">
        <pc:chgData name="Marco Parenzan" userId="a83bbb23f3e251dc" providerId="LiveId" clId="{13CF8493-C71F-4C71-9535-3A1BD1382F55}" dt="2024-03-22T07:11:56.121" v="681"/>
        <pc:sldMkLst>
          <pc:docMk/>
          <pc:sldMk cId="3238288617" sldId="2147479141"/>
        </pc:sldMkLst>
        <pc:spChg chg="add mod ord">
          <ac:chgData name="Marco Parenzan" userId="a83bbb23f3e251dc" providerId="LiveId" clId="{13CF8493-C71F-4C71-9535-3A1BD1382F55}" dt="2024-03-20T23:15:07.342" v="29" actId="700"/>
          <ac:spMkLst>
            <pc:docMk/>
            <pc:sldMk cId="3238288617" sldId="2147479141"/>
            <ac:spMk id="2" creationId="{AE1FEC27-91FE-D28A-47E5-66339EF9ADB2}"/>
          </ac:spMkLst>
        </pc:spChg>
        <pc:spChg chg="add mod ord">
          <ac:chgData name="Marco Parenzan" userId="a83bbb23f3e251dc" providerId="LiveId" clId="{13CF8493-C71F-4C71-9535-3A1BD1382F55}" dt="2024-03-22T07:10:10.866" v="662" actId="700"/>
          <ac:spMkLst>
            <pc:docMk/>
            <pc:sldMk cId="3238288617" sldId="2147479141"/>
            <ac:spMk id="2" creationId="{C5BFC7C0-265A-2FF4-4BF9-6C53D1710FC6}"/>
          </ac:spMkLst>
        </pc:spChg>
        <pc:spChg chg="add mod ord">
          <ac:chgData name="Marco Parenzan" userId="a83bbb23f3e251dc" providerId="LiveId" clId="{13CF8493-C71F-4C71-9535-3A1BD1382F55}" dt="2024-03-20T23:15:07.342" v="29" actId="700"/>
          <ac:spMkLst>
            <pc:docMk/>
            <pc:sldMk cId="3238288617" sldId="2147479141"/>
            <ac:spMk id="3" creationId="{3C188255-68C6-1EEC-E2C4-3E81C2CBA12B}"/>
          </ac:spMkLst>
        </pc:spChg>
        <pc:spChg chg="del mod ord">
          <ac:chgData name="Marco Parenzan" userId="a83bbb23f3e251dc" providerId="LiveId" clId="{13CF8493-C71F-4C71-9535-3A1BD1382F55}" dt="2024-03-22T07:10:10.866" v="662" actId="700"/>
          <ac:spMkLst>
            <pc:docMk/>
            <pc:sldMk cId="3238288617" sldId="2147479141"/>
            <ac:spMk id="4" creationId="{CD028007-707D-5E0B-5DD2-5877413B5FA3}"/>
          </ac:spMkLst>
        </pc:spChg>
        <pc:spChg chg="add mod ord">
          <ac:chgData name="Marco Parenzan" userId="a83bbb23f3e251dc" providerId="LiveId" clId="{13CF8493-C71F-4C71-9535-3A1BD1382F55}" dt="2024-03-20T23:15:07.342" v="29" actId="700"/>
          <ac:spMkLst>
            <pc:docMk/>
            <pc:sldMk cId="3238288617" sldId="2147479141"/>
            <ac:spMk id="5" creationId="{2F5EFA02-26CC-6279-3C68-8D8AB3CD3832}"/>
          </ac:spMkLst>
        </pc:spChg>
      </pc:sldChg>
      <pc:sldChg chg="addSp modSp add del mod modClrScheme chgLayout">
        <pc:chgData name="Marco Parenzan" userId="a83bbb23f3e251dc" providerId="LiveId" clId="{13CF8493-C71F-4C71-9535-3A1BD1382F55}" dt="2024-03-22T06:51:58.383" v="598" actId="2696"/>
        <pc:sldMkLst>
          <pc:docMk/>
          <pc:sldMk cId="3921632648" sldId="2147479143"/>
        </pc:sldMkLst>
        <pc:spChg chg="add mod ord">
          <ac:chgData name="Marco Parenzan" userId="a83bbb23f3e251dc" providerId="LiveId" clId="{13CF8493-C71F-4C71-9535-3A1BD1382F55}" dt="2024-03-20T23:14:59.336" v="28" actId="700"/>
          <ac:spMkLst>
            <pc:docMk/>
            <pc:sldMk cId="3921632648" sldId="2147479143"/>
            <ac:spMk id="2" creationId="{0C50E2D1-8A69-C9F4-CC74-AFB0CC9F0B6E}"/>
          </ac:spMkLst>
        </pc:spChg>
        <pc:spChg chg="mod ord">
          <ac:chgData name="Marco Parenzan" userId="a83bbb23f3e251dc" providerId="LiveId" clId="{13CF8493-C71F-4C71-9535-3A1BD1382F55}" dt="2024-03-20T23:14:59.336" v="28" actId="700"/>
          <ac:spMkLst>
            <pc:docMk/>
            <pc:sldMk cId="3921632648" sldId="2147479143"/>
            <ac:spMk id="3" creationId="{47216DEE-6A9A-3BA5-DBED-76D23384EA44}"/>
          </ac:spMkLst>
        </pc:spChg>
      </pc:sldChg>
      <pc:sldChg chg="modSp add mod ord modClrScheme chgLayout">
        <pc:chgData name="Marco Parenzan" userId="a83bbb23f3e251dc" providerId="LiveId" clId="{13CF8493-C71F-4C71-9535-3A1BD1382F55}" dt="2024-03-22T06:36:28.267" v="407"/>
        <pc:sldMkLst>
          <pc:docMk/>
          <pc:sldMk cId="1533676214" sldId="2147479147"/>
        </pc:sldMkLst>
        <pc:spChg chg="mod ord">
          <ac:chgData name="Marco Parenzan" userId="a83bbb23f3e251dc" providerId="LiveId" clId="{13CF8493-C71F-4C71-9535-3A1BD1382F55}" dt="2024-03-20T23:15:20.977" v="30" actId="700"/>
          <ac:spMkLst>
            <pc:docMk/>
            <pc:sldMk cId="1533676214" sldId="2147479147"/>
            <ac:spMk id="2" creationId="{BF1204A2-BF0C-E171-87DF-045CCBA035B2}"/>
          </ac:spMkLst>
        </pc:spChg>
        <pc:spChg chg="mod ord">
          <ac:chgData name="Marco Parenzan" userId="a83bbb23f3e251dc" providerId="LiveId" clId="{13CF8493-C71F-4C71-9535-3A1BD1382F55}" dt="2024-03-20T23:15:20.977" v="30" actId="700"/>
          <ac:spMkLst>
            <pc:docMk/>
            <pc:sldMk cId="1533676214" sldId="2147479147"/>
            <ac:spMk id="3" creationId="{2C426ED9-1697-2C99-8B11-7797C46C320E}"/>
          </ac:spMkLst>
        </pc:spChg>
      </pc:sldChg>
      <pc:sldChg chg="addSp delSp modSp new mod modClrScheme chgLayout">
        <pc:chgData name="Marco Parenzan" userId="a83bbb23f3e251dc" providerId="LiveId" clId="{13CF8493-C71F-4C71-9535-3A1BD1382F55}" dt="2024-03-22T06:34:31.031" v="351" actId="207"/>
        <pc:sldMkLst>
          <pc:docMk/>
          <pc:sldMk cId="3380845568" sldId="2147479148"/>
        </pc:sldMkLst>
        <pc:spChg chg="del mod ord">
          <ac:chgData name="Marco Parenzan" userId="a83bbb23f3e251dc" providerId="LiveId" clId="{13CF8493-C71F-4C71-9535-3A1BD1382F55}" dt="2024-03-22T06:14:24.457" v="158" actId="700"/>
          <ac:spMkLst>
            <pc:docMk/>
            <pc:sldMk cId="3380845568" sldId="2147479148"/>
            <ac:spMk id="2" creationId="{889FE20D-DB8E-492C-06F7-1E0C52EC468E}"/>
          </ac:spMkLst>
        </pc:spChg>
        <pc:spChg chg="del mod ord">
          <ac:chgData name="Marco Parenzan" userId="a83bbb23f3e251dc" providerId="LiveId" clId="{13CF8493-C71F-4C71-9535-3A1BD1382F55}" dt="2024-03-22T06:14:24.457" v="158" actId="700"/>
          <ac:spMkLst>
            <pc:docMk/>
            <pc:sldMk cId="3380845568" sldId="2147479148"/>
            <ac:spMk id="3" creationId="{BF749D27-27AD-3121-5C0A-F34769BEA1F6}"/>
          </ac:spMkLst>
        </pc:spChg>
        <pc:spChg chg="add mod ord">
          <ac:chgData name="Marco Parenzan" userId="a83bbb23f3e251dc" providerId="LiveId" clId="{13CF8493-C71F-4C71-9535-3A1BD1382F55}" dt="2024-03-22T06:22:18.355" v="207" actId="20577"/>
          <ac:spMkLst>
            <pc:docMk/>
            <pc:sldMk cId="3380845568" sldId="2147479148"/>
            <ac:spMk id="4" creationId="{F3F1F0C9-8454-D50C-99C0-7ABF591E513B}"/>
          </ac:spMkLst>
        </pc:spChg>
        <pc:spChg chg="add mod ord">
          <ac:chgData name="Marco Parenzan" userId="a83bbb23f3e251dc" providerId="LiveId" clId="{13CF8493-C71F-4C71-9535-3A1BD1382F55}" dt="2024-03-22T06:34:12.598" v="349" actId="20577"/>
          <ac:spMkLst>
            <pc:docMk/>
            <pc:sldMk cId="3380845568" sldId="2147479148"/>
            <ac:spMk id="5" creationId="{A6F8B154-25E7-14F5-AF84-985CF2D21749}"/>
          </ac:spMkLst>
        </pc:spChg>
        <pc:spChg chg="add mod">
          <ac:chgData name="Marco Parenzan" userId="a83bbb23f3e251dc" providerId="LiveId" clId="{13CF8493-C71F-4C71-9535-3A1BD1382F55}" dt="2024-03-22T06:34:31.031" v="351" actId="207"/>
          <ac:spMkLst>
            <pc:docMk/>
            <pc:sldMk cId="3380845568" sldId="2147479148"/>
            <ac:spMk id="7" creationId="{1551655F-4A5E-1402-F71A-433E4B01FFEA}"/>
          </ac:spMkLst>
        </pc:spChg>
      </pc:sldChg>
      <pc:sldChg chg="modSp add mod">
        <pc:chgData name="Marco Parenzan" userId="a83bbb23f3e251dc" providerId="LiveId" clId="{13CF8493-C71F-4C71-9535-3A1BD1382F55}" dt="2024-03-22T06:51:51.352" v="586" actId="20577"/>
        <pc:sldMkLst>
          <pc:docMk/>
          <pc:sldMk cId="1501145500" sldId="2147479149"/>
        </pc:sldMkLst>
        <pc:spChg chg="mod">
          <ac:chgData name="Marco Parenzan" userId="a83bbb23f3e251dc" providerId="LiveId" clId="{13CF8493-C71F-4C71-9535-3A1BD1382F55}" dt="2024-03-22T06:45:52.057" v="526" actId="20577"/>
          <ac:spMkLst>
            <pc:docMk/>
            <pc:sldMk cId="1501145500" sldId="2147479149"/>
            <ac:spMk id="2" creationId="{AF78D26A-CA3E-A943-915F-5A64484C4D07}"/>
          </ac:spMkLst>
        </pc:spChg>
        <pc:spChg chg="mod">
          <ac:chgData name="Marco Parenzan" userId="a83bbb23f3e251dc" providerId="LiveId" clId="{13CF8493-C71F-4C71-9535-3A1BD1382F55}" dt="2024-03-22T06:51:51.352" v="586" actId="20577"/>
          <ac:spMkLst>
            <pc:docMk/>
            <pc:sldMk cId="1501145500" sldId="2147479149"/>
            <ac:spMk id="3" creationId="{725E3DCA-0019-CA03-D098-EFED62712635}"/>
          </ac:spMkLst>
        </pc:spChg>
      </pc:sldChg>
      <pc:sldChg chg="modSp new mod modClrScheme chgLayout">
        <pc:chgData name="Marco Parenzan" userId="a83bbb23f3e251dc" providerId="LiveId" clId="{13CF8493-C71F-4C71-9535-3A1BD1382F55}" dt="2024-03-22T07:00:22.879" v="624" actId="700"/>
        <pc:sldMkLst>
          <pc:docMk/>
          <pc:sldMk cId="1811230442" sldId="2147479150"/>
        </pc:sldMkLst>
        <pc:spChg chg="mod ord">
          <ac:chgData name="Marco Parenzan" userId="a83bbb23f3e251dc" providerId="LiveId" clId="{13CF8493-C71F-4C71-9535-3A1BD1382F55}" dt="2024-03-22T07:00:22.879" v="624" actId="700"/>
          <ac:spMkLst>
            <pc:docMk/>
            <pc:sldMk cId="1811230442" sldId="2147479150"/>
            <ac:spMk id="2" creationId="{40F50A7F-642E-8E97-9CCF-EDE72E5F53E8}"/>
          </ac:spMkLst>
        </pc:spChg>
        <pc:spChg chg="mod ord">
          <ac:chgData name="Marco Parenzan" userId="a83bbb23f3e251dc" providerId="LiveId" clId="{13CF8493-C71F-4C71-9535-3A1BD1382F55}" dt="2024-03-22T07:00:22.879" v="624" actId="700"/>
          <ac:spMkLst>
            <pc:docMk/>
            <pc:sldMk cId="1811230442" sldId="2147479150"/>
            <ac:spMk id="3" creationId="{3F5F51C5-C8F1-C3AD-B3CD-F57681A133D2}"/>
          </ac:spMkLst>
        </pc:spChg>
      </pc:sldChg>
      <pc:sldChg chg="add del">
        <pc:chgData name="Marco Parenzan" userId="a83bbb23f3e251dc" providerId="LiveId" clId="{13CF8493-C71F-4C71-9535-3A1BD1382F55}" dt="2024-03-22T07:17:04.670" v="802"/>
        <pc:sldMkLst>
          <pc:docMk/>
          <pc:sldMk cId="82817027" sldId="2147479151"/>
        </pc:sldMkLst>
      </pc:sldChg>
      <pc:sldChg chg="addSp delSp modSp new mod modClrScheme chgLayout">
        <pc:chgData name="Marco Parenzan" userId="a83bbb23f3e251dc" providerId="LiveId" clId="{13CF8493-C71F-4C71-9535-3A1BD1382F55}" dt="2024-03-22T07:20:04.232" v="818" actId="20577"/>
        <pc:sldMkLst>
          <pc:docMk/>
          <pc:sldMk cId="4274860732" sldId="2147479151"/>
        </pc:sldMkLst>
        <pc:spChg chg="del mod ord">
          <ac:chgData name="Marco Parenzan" userId="a83bbb23f3e251dc" providerId="LiveId" clId="{13CF8493-C71F-4C71-9535-3A1BD1382F55}" dt="2024-03-22T07:19:35.268" v="813" actId="700"/>
          <ac:spMkLst>
            <pc:docMk/>
            <pc:sldMk cId="4274860732" sldId="2147479151"/>
            <ac:spMk id="2" creationId="{E8530C13-26D4-802B-3D5F-3C21A8FA1E5F}"/>
          </ac:spMkLst>
        </pc:spChg>
        <pc:spChg chg="del mod ord">
          <ac:chgData name="Marco Parenzan" userId="a83bbb23f3e251dc" providerId="LiveId" clId="{13CF8493-C71F-4C71-9535-3A1BD1382F55}" dt="2024-03-22T07:19:35.268" v="813" actId="700"/>
          <ac:spMkLst>
            <pc:docMk/>
            <pc:sldMk cId="4274860732" sldId="2147479151"/>
            <ac:spMk id="3" creationId="{C5F7F464-7A06-61BE-7D36-33A24A6C176B}"/>
          </ac:spMkLst>
        </pc:spChg>
        <pc:spChg chg="add del mod ord">
          <ac:chgData name="Marco Parenzan" userId="a83bbb23f3e251dc" providerId="LiveId" clId="{13CF8493-C71F-4C71-9535-3A1BD1382F55}" dt="2024-03-22T07:20:01.279" v="814" actId="700"/>
          <ac:spMkLst>
            <pc:docMk/>
            <pc:sldMk cId="4274860732" sldId="2147479151"/>
            <ac:spMk id="4" creationId="{9E00ACA4-1FEB-70B1-10A2-07DE4698F071}"/>
          </ac:spMkLst>
        </pc:spChg>
        <pc:spChg chg="add del mod ord">
          <ac:chgData name="Marco Parenzan" userId="a83bbb23f3e251dc" providerId="LiveId" clId="{13CF8493-C71F-4C71-9535-3A1BD1382F55}" dt="2024-03-22T07:20:01.279" v="814" actId="700"/>
          <ac:spMkLst>
            <pc:docMk/>
            <pc:sldMk cId="4274860732" sldId="2147479151"/>
            <ac:spMk id="5" creationId="{376F375F-A388-C2ED-5D7B-296E430767EA}"/>
          </ac:spMkLst>
        </pc:spChg>
        <pc:spChg chg="add mod ord">
          <ac:chgData name="Marco Parenzan" userId="a83bbb23f3e251dc" providerId="LiveId" clId="{13CF8493-C71F-4C71-9535-3A1BD1382F55}" dt="2024-03-22T07:20:04.232" v="818" actId="20577"/>
          <ac:spMkLst>
            <pc:docMk/>
            <pc:sldMk cId="4274860732" sldId="2147479151"/>
            <ac:spMk id="6" creationId="{3D4CA455-255A-CA45-24C6-3A4A38A5751B}"/>
          </ac:spMkLst>
        </pc:spChg>
        <pc:spChg chg="add mod ord">
          <ac:chgData name="Marco Parenzan" userId="a83bbb23f3e251dc" providerId="LiveId" clId="{13CF8493-C71F-4C71-9535-3A1BD1382F55}" dt="2024-03-22T07:20:01.279" v="814" actId="700"/>
          <ac:spMkLst>
            <pc:docMk/>
            <pc:sldMk cId="4274860732" sldId="2147479151"/>
            <ac:spMk id="7" creationId="{52B5DBA0-DB7C-807B-E8CA-58E9648EFEEC}"/>
          </ac:spMkLst>
        </pc:spChg>
      </pc:sldChg>
      <pc:sldChg chg="add del">
        <pc:chgData name="Marco Parenzan" userId="a83bbb23f3e251dc" providerId="LiveId" clId="{13CF8493-C71F-4C71-9535-3A1BD1382F55}" dt="2024-03-22T07:20:25.522" v="820"/>
        <pc:sldMkLst>
          <pc:docMk/>
          <pc:sldMk cId="2976009305" sldId="2147479152"/>
        </pc:sldMkLst>
      </pc:sldChg>
      <pc:sldChg chg="addSp delSp modSp add mod modClrScheme chgLayout">
        <pc:chgData name="Marco Parenzan" userId="a83bbb23f3e251dc" providerId="LiveId" clId="{13CF8493-C71F-4C71-9535-3A1BD1382F55}" dt="2024-03-22T07:23:21.119" v="1244" actId="20577"/>
        <pc:sldMkLst>
          <pc:docMk/>
          <pc:sldMk cId="2980314000" sldId="2147479152"/>
        </pc:sldMkLst>
        <pc:spChg chg="add mod ord">
          <ac:chgData name="Marco Parenzan" userId="a83bbb23f3e251dc" providerId="LiveId" clId="{13CF8493-C71F-4C71-9535-3A1BD1382F55}" dt="2024-03-22T07:23:21.119" v="1244" actId="20577"/>
          <ac:spMkLst>
            <pc:docMk/>
            <pc:sldMk cId="2980314000" sldId="2147479152"/>
            <ac:spMk id="2" creationId="{FDF1DD1B-1749-ACA8-663C-3F49F8D122DF}"/>
          </ac:spMkLst>
        </pc:spChg>
        <pc:spChg chg="mod ord">
          <ac:chgData name="Marco Parenzan" userId="a83bbb23f3e251dc" providerId="LiveId" clId="{13CF8493-C71F-4C71-9535-3A1BD1382F55}" dt="2024-03-22T07:20:38.081" v="844" actId="20577"/>
          <ac:spMkLst>
            <pc:docMk/>
            <pc:sldMk cId="2980314000" sldId="2147479152"/>
            <ac:spMk id="6" creationId="{3D4CA455-255A-CA45-24C6-3A4A38A5751B}"/>
          </ac:spMkLst>
        </pc:spChg>
        <pc:spChg chg="del mod ord">
          <ac:chgData name="Marco Parenzan" userId="a83bbb23f3e251dc" providerId="LiveId" clId="{13CF8493-C71F-4C71-9535-3A1BD1382F55}" dt="2024-03-22T07:20:31.510" v="822" actId="700"/>
          <ac:spMkLst>
            <pc:docMk/>
            <pc:sldMk cId="2980314000" sldId="2147479152"/>
            <ac:spMk id="7" creationId="{52B5DBA0-DB7C-807B-E8CA-58E9648EFEEC}"/>
          </ac:spMkLst>
        </pc:spChg>
      </pc:sldChg>
      <pc:sldChg chg="addSp delSp modSp new mod modClrScheme chgLayout">
        <pc:chgData name="Marco Parenzan" userId="a83bbb23f3e251dc" providerId="LiveId" clId="{13CF8493-C71F-4C71-9535-3A1BD1382F55}" dt="2024-03-22T11:15:02.256" v="1318" actId="21"/>
        <pc:sldMkLst>
          <pc:docMk/>
          <pc:sldMk cId="731331931" sldId="2147479153"/>
        </pc:sldMkLst>
        <pc:spChg chg="add del mod">
          <ac:chgData name="Marco Parenzan" userId="a83bbb23f3e251dc" providerId="LiveId" clId="{13CF8493-C71F-4C71-9535-3A1BD1382F55}" dt="2024-03-22T11:15:02.256" v="1318" actId="21"/>
          <ac:spMkLst>
            <pc:docMk/>
            <pc:sldMk cId="731331931" sldId="2147479153"/>
            <ac:spMk id="2" creationId="{CD4E734E-3AD7-6992-3BEB-9953B3BABCEE}"/>
          </ac:spMkLst>
        </pc:spChg>
        <pc:spChg chg="add del mod">
          <ac:chgData name="Marco Parenzan" userId="a83bbb23f3e251dc" providerId="LiveId" clId="{13CF8493-C71F-4C71-9535-3A1BD1382F55}" dt="2024-03-22T11:15:02.256" v="1318" actId="21"/>
          <ac:spMkLst>
            <pc:docMk/>
            <pc:sldMk cId="731331931" sldId="2147479153"/>
            <ac:spMk id="3" creationId="{568A1F87-79C4-8F61-A895-AAA8C160B7FF}"/>
          </ac:spMkLst>
        </pc:spChg>
        <pc:spChg chg="add del mod">
          <ac:chgData name="Marco Parenzan" userId="a83bbb23f3e251dc" providerId="LiveId" clId="{13CF8493-C71F-4C71-9535-3A1BD1382F55}" dt="2024-03-22T11:15:02.256" v="1318" actId="21"/>
          <ac:spMkLst>
            <pc:docMk/>
            <pc:sldMk cId="731331931" sldId="2147479153"/>
            <ac:spMk id="5" creationId="{12E0424F-1F16-BDC1-F8B0-BC007CBF6B49}"/>
          </ac:spMkLst>
        </pc:spChg>
        <pc:spChg chg="add del mod">
          <ac:chgData name="Marco Parenzan" userId="a83bbb23f3e251dc" providerId="LiveId" clId="{13CF8493-C71F-4C71-9535-3A1BD1382F55}" dt="2024-03-22T11:15:02.256" v="1318" actId="21"/>
          <ac:spMkLst>
            <pc:docMk/>
            <pc:sldMk cId="731331931" sldId="2147479153"/>
            <ac:spMk id="7" creationId="{81C8E8DB-E21F-3B6D-2D20-8235B8FBC0FA}"/>
          </ac:spMkLst>
        </pc:spChg>
        <pc:spChg chg="add mod">
          <ac:chgData name="Marco Parenzan" userId="a83bbb23f3e251dc" providerId="LiveId" clId="{13CF8493-C71F-4C71-9535-3A1BD1382F55}" dt="2024-03-22T11:15:02.002" v="1317"/>
          <ac:spMkLst>
            <pc:docMk/>
            <pc:sldMk cId="731331931" sldId="2147479153"/>
            <ac:spMk id="8" creationId="{189FCAD9-E87E-DB41-8CC7-5126372BBDD7}"/>
          </ac:spMkLst>
        </pc:spChg>
        <pc:spChg chg="add mod">
          <ac:chgData name="Marco Parenzan" userId="a83bbb23f3e251dc" providerId="LiveId" clId="{13CF8493-C71F-4C71-9535-3A1BD1382F55}" dt="2024-03-22T11:15:02.002" v="1317"/>
          <ac:spMkLst>
            <pc:docMk/>
            <pc:sldMk cId="731331931" sldId="2147479153"/>
            <ac:spMk id="9" creationId="{313137DE-B62D-40FC-0142-B4562CF4E2FE}"/>
          </ac:spMkLst>
        </pc:spChg>
      </pc:sldChg>
      <pc:sldChg chg="add">
        <pc:chgData name="Marco Parenzan" userId="a83bbb23f3e251dc" providerId="LiveId" clId="{13CF8493-C71F-4C71-9535-3A1BD1382F55}" dt="2024-03-22T11:15:17.544" v="1321"/>
        <pc:sldMkLst>
          <pc:docMk/>
          <pc:sldMk cId="1184752916" sldId="2147479154"/>
        </pc:sldMkLst>
      </pc:sldChg>
      <pc:sldChg chg="add del">
        <pc:chgData name="Marco Parenzan" userId="a83bbb23f3e251dc" providerId="LiveId" clId="{13CF8493-C71F-4C71-9535-3A1BD1382F55}" dt="2024-03-22T11:15:12.267" v="1320"/>
        <pc:sldMkLst>
          <pc:docMk/>
          <pc:sldMk cId="4240965028" sldId="2147479154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r>
              <a:rPr lang="it-IT" dirty="0">
                <a:latin typeface="Segoe UI" panose="020B0502040204020203" pitchFamily="34" charset="0"/>
                <a:cs typeface="Segoe UI" panose="020B0502040204020203" pitchFamily="34" charset="0"/>
              </a:rPr>
              <a:t>Titolo del grafico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it-IT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defRPr>
            </a:pPr>
            <a:endParaRPr lang="it-IT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it-IT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Segoe UI" panose="020B0502040204020203" pitchFamily="34" charset="0"/>
              <a:ea typeface="Open Sans" panose="020B0606030504020204" pitchFamily="34" charset="0"/>
              <a:cs typeface="Segoe UI" panose="020B0502040204020203" pitchFamily="34" charset="0"/>
            </a:defRPr>
          </a:pPr>
          <a:endParaRPr lang="it-IT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it-I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042" y="15353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 dirty="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427755" y="2317787"/>
        <a:ext cx="1743612" cy="1518326"/>
      </dsp:txXfrm>
    </dsp:sp>
    <dsp:sp modelId="{01336F47-7A01-854B-B682-4DF1D2D387D7}">
      <dsp:nvSpPr>
        <dsp:cNvPr id="0" name=""/>
        <dsp:cNvSpPr/>
      </dsp:nvSpPr>
      <dsp:spPr>
        <a:xfrm>
          <a:off x="2120776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656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2956718" y="15353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3380431" y="2317787"/>
        <a:ext cx="1743612" cy="1518326"/>
      </dsp:txXfrm>
    </dsp:sp>
    <dsp:sp modelId="{C20A7731-0B40-AB48-8A4D-1301AD3C2796}">
      <dsp:nvSpPr>
        <dsp:cNvPr id="0" name=""/>
        <dsp:cNvSpPr/>
      </dsp:nvSpPr>
      <dsp:spPr>
        <a:xfrm>
          <a:off x="5073452" y="16741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656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35316"/>
          <a:ext cx="1838086" cy="12096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5909394" y="15353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70550"/>
          <a:ext cx="1838086" cy="16128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800" kern="1200">
            <a:latin typeface="Segoe UI" panose="020B0502040204020203" pitchFamily="34" charset="0"/>
            <a:ea typeface="Open Sans" panose="020B0606030504020204" pitchFamily="34" charset="0"/>
            <a:cs typeface="Segoe UI" panose="020B0502040204020203" pitchFamily="34" charset="0"/>
          </a:endParaRPr>
        </a:p>
      </dsp:txBody>
      <dsp:txXfrm>
        <a:off x="6333107" y="2317787"/>
        <a:ext cx="1743612" cy="15183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558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2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/>
              <a:t>https://learn.microsoft.com/en-us/azure/event-grid/mqtt-overview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A82D5B-3CB3-42EA-B4C3-3CE82A6E669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028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0B1F67-F719-45F5-8A19-854FC7C3E9E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477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E3329F-9470-4FD9-ABBF-47F666E6F0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55495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33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70.jpg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76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7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8.png"/><Relationship Id="rId11" Type="http://schemas.openxmlformats.org/officeDocument/2006/relationships/image" Target="../media/image6.png"/><Relationship Id="rId5" Type="http://schemas.openxmlformats.org/officeDocument/2006/relationships/image" Target="../media/image7.png"/><Relationship Id="rId10" Type="http://schemas.openxmlformats.org/officeDocument/2006/relationships/image" Target="../media/image74.png"/><Relationship Id="rId4" Type="http://schemas.openxmlformats.org/officeDocument/2006/relationships/image" Target="../media/image73.png"/><Relationship Id="rId9" Type="http://schemas.openxmlformats.org/officeDocument/2006/relationships/image" Target="../media/image9.png"/><Relationship Id="rId14" Type="http://schemas.openxmlformats.org/officeDocument/2006/relationships/image" Target="../media/image68.png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5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85.svg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8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8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1" y="2620050"/>
            <a:ext cx="8767482" cy="2387600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5092205"/>
            <a:ext cx="8767482" cy="766482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82429BC5-10B7-4117-B437-50BDC48ECA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079304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6">
            <a:extLst>
              <a:ext uri="{FF2B5EF4-FFF2-40B4-BE49-F238E27FC236}">
                <a16:creationId xmlns:a16="http://schemas.microsoft.com/office/drawing/2014/main" id="{992D3BF3-9A8D-6551-DC5B-FE8764E51AA6}"/>
              </a:ext>
            </a:extLst>
          </p:cNvPr>
          <p:cNvGrpSpPr/>
          <p:nvPr userDrawn="1"/>
        </p:nvGrpSpPr>
        <p:grpSpPr>
          <a:xfrm>
            <a:off x="9264931" y="3429000"/>
            <a:ext cx="2209800" cy="2324100"/>
            <a:chOff x="7048500" y="660400"/>
            <a:chExt cx="2209800" cy="2324100"/>
          </a:xfrm>
        </p:grpSpPr>
        <p:pic>
          <p:nvPicPr>
            <p:cNvPr id="9" name="Graphic 7">
              <a:extLst>
                <a:ext uri="{FF2B5EF4-FFF2-40B4-BE49-F238E27FC236}">
                  <a16:creationId xmlns:a16="http://schemas.microsoft.com/office/drawing/2014/main" id="{3E738F73-1CF8-D3E0-26A3-D4581E5F5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48500" y="660400"/>
              <a:ext cx="2209800" cy="2324100"/>
            </a:xfrm>
            <a:prstGeom prst="rect">
              <a:avLst/>
            </a:prstGeom>
          </p:spPr>
        </p:pic>
        <p:pic>
          <p:nvPicPr>
            <p:cNvPr id="10" name="Graphic 8">
              <a:extLst>
                <a:ext uri="{FF2B5EF4-FFF2-40B4-BE49-F238E27FC236}">
                  <a16:creationId xmlns:a16="http://schemas.microsoft.com/office/drawing/2014/main" id="{F413CA3E-D696-995E-5CCB-AD5DCE45C3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108236" y="1017000"/>
              <a:ext cx="949224" cy="94922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8263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0E1D9-830C-42E5-B43B-29DB0C744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736726"/>
            <a:ext cx="1120592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9591FCF-D95B-487B-A7A1-F791F33EB6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4596754"/>
            <a:ext cx="1120592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098EBC-55A3-4699-8138-556E5BB63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C5592B-641A-418A-A3A0-1A3EA60A3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Segnaposto titolo 1">
            <a:extLst>
              <a:ext uri="{FF2B5EF4-FFF2-40B4-BE49-F238E27FC236}">
                <a16:creationId xmlns:a16="http://schemas.microsoft.com/office/drawing/2014/main" id="{8C1A526D-BDB6-48B9-BE01-73554F395FF1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467276157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DDB07BF-6C79-4467-ACB1-0767E3771E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759" y="1825625"/>
            <a:ext cx="5129723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A3F5DFD-F0C1-4DC6-875A-D8417FB4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52974" y="1825625"/>
            <a:ext cx="5129723" cy="435133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255D52C-1AD6-485F-97E2-A18AE2C9B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06CB1CD-EEE9-47F1-B168-D7DCFBDB8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B915A429-AA51-465F-99BF-0EDBF7E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7763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7565659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A0B334-5A2E-420D-B34F-0C59C82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5" y="167420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888714-BC9E-4F0C-9BCB-271CD43D7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6775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9DBCF60-51E3-49AF-B7E7-0E0D5D215F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3584" y="1681163"/>
            <a:ext cx="52191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C5EE61DC-AAA5-4E2D-BF46-D00329A5C1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3584" y="2505075"/>
            <a:ext cx="5219113" cy="3684588"/>
          </a:xfrm>
        </p:spPr>
        <p:txBody>
          <a:bodyPr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AAF0436-58B6-47F6-8E11-84D919C7E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CE0F1DC-C34B-4F16-A8A1-59B2D4B6A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FF69F79A-A6ED-473E-82AC-E596A5C3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377426849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766624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178640585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E577963-0FD6-4635-A1A8-B7BCF35F3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87657"/>
            <a:ext cx="4360984" cy="8888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56285E0-D2CF-45EC-824F-708C57150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2031" y="1587657"/>
            <a:ext cx="6230666" cy="4544968"/>
          </a:xfrm>
        </p:spPr>
        <p:txBody>
          <a:bodyPr/>
          <a:lstStyle>
            <a:lvl1pPr>
              <a:defRPr sz="32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200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085BD09-F8F1-4CF7-88B9-307E74D0BF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80880"/>
            <a:ext cx="4360984" cy="325174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70B2838-7774-49C1-8FBD-409204B2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99A51A0-997F-4635-8FEA-B4232644B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79FE1DD2-21EE-470A-9002-2A465A11EC14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542483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25C9793-0D22-47FF-B7AF-15663D5AA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6" y="1528096"/>
            <a:ext cx="4360984" cy="1031965"/>
          </a:xfrm>
        </p:spPr>
        <p:txBody>
          <a:bodyPr anchor="b"/>
          <a:lstStyle>
            <a:lvl1pPr>
              <a:defRPr sz="3200">
                <a:solidFill>
                  <a:srgbClr val="0B78BD"/>
                </a:solidFill>
                <a:latin typeface="+mn-lt"/>
              </a:defRPr>
            </a:lvl1pPr>
          </a:lstStyle>
          <a:p>
            <a:endParaRPr lang="it-IT" dirty="0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CCCD409-2A98-495F-9E05-476EDBD28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753687" y="1515291"/>
            <a:ext cx="6029010" cy="434575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1B9D9E80-627A-4D17-9029-E14C8D6455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776" y="2807711"/>
            <a:ext cx="4360984" cy="30996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dirty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6802470-52B8-47E4-BB8D-82F7917C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6AF4365-DBFC-499C-9A07-D4D2E10D0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FFE944BF-EBE0-41F2-8211-C03DD2ED131E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5091639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F76DF86-3239-4301-B70B-A13C8ABA8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A96C9C4-33F1-4020-8250-3D1B97B5C4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D5C8DC-1645-450C-9B4E-D669ED3CB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A3481035-E8B5-4DD5-8880-5DE2CCECA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91040346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3D8386C-D3E1-4E69-B768-5BEB28C40A4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53797" y="1554479"/>
            <a:ext cx="2628900" cy="4622484"/>
          </a:xfrm>
        </p:spPr>
        <p:txBody>
          <a:bodyPr vert="eaVert"/>
          <a:lstStyle>
            <a:lvl1pPr>
              <a:defRPr>
                <a:solidFill>
                  <a:srgbClr val="0B78BD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7640F96A-A1E5-4D89-80FC-898C746DEC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19793" y="1554479"/>
            <a:ext cx="7534003" cy="462248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661DD45-3A69-404E-8FF2-1C4D29051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303782C-43DE-45B5-A0FE-964602A91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9EE02F72-0479-433E-8790-EFB53CB0BF0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/>
              <a:t>Fare clic per modificare lo stile del titolo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8781141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538544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rgbClr val="0B78BD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 hasCustomPrompt="1"/>
          </p:nvPr>
        </p:nvSpPr>
        <p:spPr>
          <a:xfrm>
            <a:off x="3715367" y="2625167"/>
            <a:ext cx="7812800" cy="3688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6400">
                <a:solidFill>
                  <a:srgbClr val="FFFFFF"/>
                </a:solidFill>
              </a:defRPr>
            </a:lvl9pPr>
          </a:lstStyle>
          <a:p>
            <a:r>
              <a:rPr lang="it-IT"/>
              <a:t>Session Title</a:t>
            </a:r>
            <a:endParaRPr dirty="0"/>
          </a:p>
        </p:txBody>
      </p:sp>
      <p:pic>
        <p:nvPicPr>
          <p:cNvPr id="4" name="Immagine 3" descr="Immagine che contiene grafica vettoriale&#10;&#10;Descrizione generata automaticamente">
            <a:extLst>
              <a:ext uri="{FF2B5EF4-FFF2-40B4-BE49-F238E27FC236}">
                <a16:creationId xmlns:a16="http://schemas.microsoft.com/office/drawing/2014/main" id="{2768BF0B-EC18-42A2-B7AD-CA6343F741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9397" y="2907462"/>
            <a:ext cx="3809524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47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5373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456228" y="5247248"/>
            <a:ext cx="13104457" cy="1610751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8188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erenc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E39836AA-E138-48A5-BA71-0DF9A3EA6287}"/>
              </a:ext>
            </a:extLst>
          </p:cNvPr>
          <p:cNvSpPr/>
          <p:nvPr userDrawn="1"/>
        </p:nvSpPr>
        <p:spPr>
          <a:xfrm>
            <a:off x="-196948" y="3165232"/>
            <a:ext cx="12845177" cy="3692768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400" dirty="0">
                <a:solidFill>
                  <a:srgbClr val="0B78BD"/>
                </a:solidFill>
              </a:rPr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33448972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C27300C4-421D-4405-87C1-01BBAA9D102A}"/>
              </a:ext>
            </a:extLst>
          </p:cNvPr>
          <p:cNvSpPr/>
          <p:nvPr userDrawn="1"/>
        </p:nvSpPr>
        <p:spPr>
          <a:xfrm>
            <a:off x="4799426" y="1890747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BC52BE1-DA7B-4B4B-A750-43DC5BAFD8E7}"/>
              </a:ext>
            </a:extLst>
          </p:cNvPr>
          <p:cNvSpPr/>
          <p:nvPr userDrawn="1"/>
        </p:nvSpPr>
        <p:spPr>
          <a:xfrm>
            <a:off x="0" y="5532119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5400" b="0" dirty="0">
                <a:solidFill>
                  <a:srgbClr val="0B78BD"/>
                </a:solidFill>
                <a:latin typeface="+mn-lt"/>
              </a:rPr>
              <a:t>Session Title</a:t>
            </a:r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87C983A3-DC74-4C7F-BA9E-8FD9BACC78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9426" y="1896423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805D74D9-99C3-442C-94A0-2256DCB3A8AD}"/>
              </a:ext>
            </a:extLst>
          </p:cNvPr>
          <p:cNvSpPr txBox="1"/>
          <p:nvPr userDrawn="1"/>
        </p:nvSpPr>
        <p:spPr>
          <a:xfrm>
            <a:off x="4799426" y="4441319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47283953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1B3740AF-E675-42BE-A189-ABCECA1A81AE}"/>
              </a:ext>
            </a:extLst>
          </p:cNvPr>
          <p:cNvSpPr/>
          <p:nvPr userDrawn="1"/>
        </p:nvSpPr>
        <p:spPr>
          <a:xfrm>
            <a:off x="4794736" y="1308294"/>
            <a:ext cx="2602523" cy="241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51E6DB1A-82C4-4D31-BAD7-53B0226442FB}"/>
              </a:ext>
            </a:extLst>
          </p:cNvPr>
          <p:cNvSpPr/>
          <p:nvPr userDrawn="1"/>
        </p:nvSpPr>
        <p:spPr>
          <a:xfrm>
            <a:off x="0" y="5187462"/>
            <a:ext cx="12192000" cy="10269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5400" b="0" dirty="0">
              <a:solidFill>
                <a:srgbClr val="0B78BD"/>
              </a:solidFill>
              <a:latin typeface="+mn-lt"/>
            </a:endParaRPr>
          </a:p>
        </p:txBody>
      </p:sp>
      <p:sp>
        <p:nvSpPr>
          <p:cNvPr id="11" name="Segnaposto immagine 2">
            <a:extLst>
              <a:ext uri="{FF2B5EF4-FFF2-40B4-BE49-F238E27FC236}">
                <a16:creationId xmlns:a16="http://schemas.microsoft.com/office/drawing/2014/main" id="{9024054E-FC58-4A9F-88D6-B1508DD55D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94737" y="1308294"/>
            <a:ext cx="2602523" cy="241964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9E73A9E7-9566-4807-80F0-C8A8ACDB8D9B}"/>
              </a:ext>
            </a:extLst>
          </p:cNvPr>
          <p:cNvSpPr txBox="1"/>
          <p:nvPr userDrawn="1"/>
        </p:nvSpPr>
        <p:spPr>
          <a:xfrm>
            <a:off x="4794735" y="3727937"/>
            <a:ext cx="2602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bg1"/>
                </a:solidFill>
              </a:rPr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696274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/>
              <a:t>Agenda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12" name="Segnaposto testo 2">
            <a:extLst>
              <a:ext uri="{FF2B5EF4-FFF2-40B4-BE49-F238E27FC236}">
                <a16:creationId xmlns:a16="http://schemas.microsoft.com/office/drawing/2014/main" id="{C75428D7-6ACD-4F9B-9159-66E4F87F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313207871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304AE0C-0056-49D9-A1BB-E5FD6B842774}"/>
              </a:ext>
            </a:extLst>
          </p:cNvPr>
          <p:cNvSpPr txBox="1">
            <a:spLocks/>
          </p:cNvSpPr>
          <p:nvPr userDrawn="1"/>
        </p:nvSpPr>
        <p:spPr>
          <a:xfrm rot="16200000">
            <a:off x="-1854893" y="3503863"/>
            <a:ext cx="504219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pPr algn="ctr"/>
            <a:r>
              <a:rPr lang="it-IT">
                <a:solidFill>
                  <a:schemeClr val="bg1"/>
                </a:solidFill>
              </a:rPr>
              <a:t>Agenda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8BBCFD4C-AEE9-4341-8F2A-49306A0599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419766406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19794" y="6356350"/>
            <a:ext cx="88849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2F75EAC-49A5-42C5-A41A-271C74B54F74}"/>
              </a:ext>
            </a:extLst>
          </p:cNvPr>
          <p:cNvSpPr/>
          <p:nvPr userDrawn="1"/>
        </p:nvSpPr>
        <p:spPr>
          <a:xfrm>
            <a:off x="0" y="0"/>
            <a:ext cx="1332411" cy="6839745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BBDB68D-3EA1-4F6B-B91B-966B58B868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8" name="Segnaposto testo 2">
            <a:extLst>
              <a:ext uri="{FF2B5EF4-FFF2-40B4-BE49-F238E27FC236}">
                <a16:creationId xmlns:a16="http://schemas.microsoft.com/office/drawing/2014/main" id="{CD0B6E79-F9A8-427C-AAAD-533973D8E7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9794" y="1492176"/>
            <a:ext cx="1016290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sz="2400">
                <a:solidFill>
                  <a:srgbClr val="0B78BD"/>
                </a:solidFill>
              </a:defRPr>
            </a:lvl1pPr>
            <a:lvl2pPr>
              <a:defRPr sz="2400">
                <a:solidFill>
                  <a:srgbClr val="0B78BD"/>
                </a:solidFill>
              </a:defRPr>
            </a:lvl2pPr>
            <a:lvl3pPr>
              <a:defRPr sz="2400">
                <a:solidFill>
                  <a:srgbClr val="0B78BD"/>
                </a:solidFill>
              </a:defRPr>
            </a:lvl3pPr>
            <a:lvl4pPr>
              <a:defRPr sz="2400">
                <a:solidFill>
                  <a:srgbClr val="0B78BD"/>
                </a:solidFill>
              </a:defRPr>
            </a:lvl4pPr>
            <a:lvl5pPr>
              <a:defRPr sz="2400">
                <a:solidFill>
                  <a:srgbClr val="0B78BD"/>
                </a:solidFill>
              </a:defRPr>
            </a:lvl5pPr>
          </a:lstStyle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23188373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 Logo DX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#AzureDayRome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1182" y="6356350"/>
            <a:ext cx="98435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82" y="316559"/>
            <a:ext cx="111215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endParaRPr lang="it-IT" dirty="0"/>
          </a:p>
        </p:txBody>
      </p:sp>
      <p:sp>
        <p:nvSpPr>
          <p:cNvPr id="7" name="Segnaposto titolo 1">
            <a:extLst>
              <a:ext uri="{FF2B5EF4-FFF2-40B4-BE49-F238E27FC236}">
                <a16:creationId xmlns:a16="http://schemas.microsoft.com/office/drawing/2014/main" id="{8C83AD98-DC2D-414F-85A7-3B59E4D18FD3}"/>
              </a:ext>
            </a:extLst>
          </p:cNvPr>
          <p:cNvSpPr txBox="1">
            <a:spLocks/>
          </p:cNvSpPr>
          <p:nvPr userDrawn="1"/>
        </p:nvSpPr>
        <p:spPr>
          <a:xfrm>
            <a:off x="159767" y="1772529"/>
            <a:ext cx="1012875" cy="4276578"/>
          </a:xfrm>
          <a:prstGeom prst="rect">
            <a:avLst/>
          </a:prstGeom>
        </p:spPr>
        <p:txBody>
          <a:bodyPr vert="wordArtVert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AGENDA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CB1FD4A-77C8-4549-A446-B69D33385E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584988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Yellow and blue symbols">
            <a:extLst>
              <a:ext uri="{FF2B5EF4-FFF2-40B4-BE49-F238E27FC236}">
                <a16:creationId xmlns:a16="http://schemas.microsoft.com/office/drawing/2014/main" id="{F166FFCD-9468-2B31-BCAA-F7AAC91BF1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0"/>
            <a:ext cx="9814560" cy="6858000"/>
          </a:xfrm>
          <a:prstGeom prst="rect">
            <a:avLst/>
          </a:prstGeom>
        </p:spPr>
      </p:pic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AA4FEEB-698F-4425-B0B5-04B44DD266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29004" y="6356350"/>
            <a:ext cx="185369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808C588-861E-4776-BAF7-1915498CD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25634" y="6356350"/>
            <a:ext cx="787908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titolo 1">
            <a:extLst>
              <a:ext uri="{FF2B5EF4-FFF2-40B4-BE49-F238E27FC236}">
                <a16:creationId xmlns:a16="http://schemas.microsoft.com/office/drawing/2014/main" id="{C7F748ED-3297-4773-9955-327DA3AD0B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5634" y="316559"/>
            <a:ext cx="915706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rgbClr val="0B78BD"/>
                </a:solidFill>
                <a:latin typeface="+mn-lt"/>
              </a:defRPr>
            </a:lvl1pPr>
          </a:lstStyle>
          <a:p>
            <a:r>
              <a:rPr lang="it-IT" dirty="0" err="1"/>
              <a:t>Question</a:t>
            </a:r>
            <a:r>
              <a:rPr lang="it-IT" dirty="0"/>
              <a:t> Time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E06A4069-F726-4503-98B9-94A133FC05F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202" y="5106572"/>
            <a:ext cx="1075006" cy="1075006"/>
          </a:xfrm>
          <a:prstGeom prst="rect">
            <a:avLst/>
          </a:prstGeom>
        </p:spPr>
      </p:pic>
      <p:pic>
        <p:nvPicPr>
          <p:cNvPr id="5" name="Google Shape;77;p15" descr="photo-1434030216411-0b793f4b4173.jpg">
            <a:extLst>
              <a:ext uri="{FF2B5EF4-FFF2-40B4-BE49-F238E27FC236}">
                <a16:creationId xmlns:a16="http://schemas.microsoft.com/office/drawing/2014/main" id="{722A8524-7FE9-45F2-ADA9-A2F63D65BDF5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 l="28831" r="30600"/>
          <a:stretch/>
        </p:blipFill>
        <p:spPr>
          <a:xfrm>
            <a:off x="0" y="0"/>
            <a:ext cx="237744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592195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10A40383-6BE9-4A38-84CE-E391022B5B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52" y="727916"/>
            <a:ext cx="11128896" cy="5814413"/>
          </a:xfrm>
          <a:prstGeom prst="rect">
            <a:avLst/>
          </a:prstGeom>
          <a:effectLst>
            <a:outerShdw dist="50800" dir="5400000" algn="ctr" rotWithShape="0">
              <a:srgbClr val="000000">
                <a:alpha val="16000"/>
              </a:srgbClr>
            </a:outerShdw>
          </a:effectLst>
        </p:spPr>
      </p:pic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330552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51869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itolo 1">
            <a:extLst>
              <a:ext uri="{FF2B5EF4-FFF2-40B4-BE49-F238E27FC236}">
                <a16:creationId xmlns:a16="http://schemas.microsoft.com/office/drawing/2014/main" id="{A6C10EFC-5B15-4541-BF67-29984B125E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0047" y="315671"/>
            <a:ext cx="926156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it-IT" dirty="0"/>
              <a:t>Demo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3D0796F-BFCB-4198-B194-80E21C27AA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718" y="1867095"/>
            <a:ext cx="3822222" cy="31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338710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preserve="1" userDrawn="1">
  <p:cSld name="1_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icrosoft">
            <a:extLst>
              <a:ext uri="{FF2B5EF4-FFF2-40B4-BE49-F238E27FC236}">
                <a16:creationId xmlns:a16="http://schemas.microsoft.com/office/drawing/2014/main" id="{AF9AE9A5-9D37-424D-BBCD-42A0D138F4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2314" y="520290"/>
            <a:ext cx="4186067" cy="2093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B34FBF1-8022-4793-BD04-5A3F2FAB2B51}"/>
              </a:ext>
            </a:extLst>
          </p:cNvPr>
          <p:cNvSpPr txBox="1"/>
          <p:nvPr userDrawn="1"/>
        </p:nvSpPr>
        <p:spPr>
          <a:xfrm>
            <a:off x="843516" y="166077"/>
            <a:ext cx="10504968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267" b="1" dirty="0">
                <a:solidFill>
                  <a:srgbClr val="0B78BD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 to</a:t>
            </a:r>
          </a:p>
        </p:txBody>
      </p:sp>
      <p:pic>
        <p:nvPicPr>
          <p:cNvPr id="1028" name="Picture 4" descr="Avanade">
            <a:extLst>
              <a:ext uri="{FF2B5EF4-FFF2-40B4-BE49-F238E27FC236}">
                <a16:creationId xmlns:a16="http://schemas.microsoft.com/office/drawing/2014/main" id="{08063242-8DA3-4351-8A3E-762F76211B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66" y="2041415"/>
            <a:ext cx="4456742" cy="2228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Lobra Futura">
            <a:extLst>
              <a:ext uri="{FF2B5EF4-FFF2-40B4-BE49-F238E27FC236}">
                <a16:creationId xmlns:a16="http://schemas.microsoft.com/office/drawing/2014/main" id="{92F69BD2-A13C-4E1D-8485-4376D40F65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2" t="17090" r="5583" b="23192"/>
          <a:stretch/>
        </p:blipFill>
        <p:spPr bwMode="auto">
          <a:xfrm>
            <a:off x="5425689" y="4337461"/>
            <a:ext cx="1593851" cy="52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Immagine 20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8E6F388-7C62-4230-8DC6-8218AD2A8014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39" y="5236857"/>
            <a:ext cx="1049653" cy="1049653"/>
          </a:xfrm>
          <a:prstGeom prst="rect">
            <a:avLst/>
          </a:prstGeom>
        </p:spPr>
      </p:pic>
      <p:pic>
        <p:nvPicPr>
          <p:cNvPr id="11" name="Immagine 1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2BC806B2-3C63-4BEF-AAE6-CFCC7F13DA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15" y="377563"/>
            <a:ext cx="1075005" cy="1075005"/>
          </a:xfrm>
          <a:prstGeom prst="rect">
            <a:avLst/>
          </a:prstGeom>
        </p:spPr>
      </p:pic>
      <p:pic>
        <p:nvPicPr>
          <p:cNvPr id="6" name="Picture 6" descr="Unikey">
            <a:extLst>
              <a:ext uri="{FF2B5EF4-FFF2-40B4-BE49-F238E27FC236}">
                <a16:creationId xmlns:a16="http://schemas.microsoft.com/office/drawing/2014/main" id="{BCFE3653-3022-AF1D-CEB6-20C642CC08FB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9" t="27448" r="7089" b="26358"/>
          <a:stretch/>
        </p:blipFill>
        <p:spPr bwMode="auto">
          <a:xfrm>
            <a:off x="9191980" y="4352083"/>
            <a:ext cx="2156504" cy="5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Reti">
            <a:extLst>
              <a:ext uri="{FF2B5EF4-FFF2-40B4-BE49-F238E27FC236}">
                <a16:creationId xmlns:a16="http://schemas.microsoft.com/office/drawing/2014/main" id="{B7AAAA29-488D-26E0-5D4E-036F1B6BA56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0" t="10558" r="17008" b="14934"/>
          <a:stretch/>
        </p:blipFill>
        <p:spPr bwMode="auto">
          <a:xfrm>
            <a:off x="7574579" y="4352083"/>
            <a:ext cx="1062362" cy="590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2A7FEF5-5484-4C20-8138-09038258F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" t="22108" r="6107" b="22318"/>
          <a:stretch/>
        </p:blipFill>
        <p:spPr>
          <a:xfrm>
            <a:off x="3198017" y="4352083"/>
            <a:ext cx="1672633" cy="521173"/>
          </a:xfrm>
          <a:prstGeom prst="rect">
            <a:avLst/>
          </a:prstGeom>
        </p:spPr>
      </p:pic>
      <p:pic>
        <p:nvPicPr>
          <p:cNvPr id="15" name="Picture 14" descr="Sticker Mule">
            <a:extLst>
              <a:ext uri="{FF2B5EF4-FFF2-40B4-BE49-F238E27FC236}">
                <a16:creationId xmlns:a16="http://schemas.microsoft.com/office/drawing/2014/main" id="{81682E7F-7038-D848-6158-8EC32D01FC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017" y="5236857"/>
            <a:ext cx="1875610" cy="93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13CBCB05-3F96-488C-A71D-1C49D39D012A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767" y="5236858"/>
            <a:ext cx="1875608" cy="937804"/>
          </a:xfrm>
          <a:prstGeom prst="rect">
            <a:avLst/>
          </a:prstGeom>
        </p:spPr>
      </p:pic>
      <p:pic>
        <p:nvPicPr>
          <p:cNvPr id="7" name="Picture 2" descr="Altitudo">
            <a:extLst>
              <a:ext uri="{FF2B5EF4-FFF2-40B4-BE49-F238E27FC236}">
                <a16:creationId xmlns:a16="http://schemas.microsoft.com/office/drawing/2014/main" id="{3500FD08-C7F9-B0DB-C8EA-A4870A530AB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6" b="32751"/>
          <a:stretch/>
        </p:blipFill>
        <p:spPr bwMode="auto">
          <a:xfrm>
            <a:off x="663841" y="4352083"/>
            <a:ext cx="1979138" cy="43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4Ward Pro">
            <a:extLst>
              <a:ext uri="{FF2B5EF4-FFF2-40B4-BE49-F238E27FC236}">
                <a16:creationId xmlns:a16="http://schemas.microsoft.com/office/drawing/2014/main" id="{F7C3ECC6-7999-20CB-1E73-DCD3410AB03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41415"/>
            <a:ext cx="4456744" cy="222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magine 11">
            <a:extLst>
              <a:ext uri="{FF2B5EF4-FFF2-40B4-BE49-F238E27FC236}">
                <a16:creationId xmlns:a16="http://schemas.microsoft.com/office/drawing/2014/main" id="{65F23012-93BB-B4D4-62AF-9957573BF9F6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7179" y="377562"/>
            <a:ext cx="1075006" cy="107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541551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ersonal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0D20722D-C386-48A8-832E-BEFB7E163D87}"/>
              </a:ext>
            </a:extLst>
          </p:cNvPr>
          <p:cNvSpPr/>
          <p:nvPr userDrawn="1"/>
        </p:nvSpPr>
        <p:spPr>
          <a:xfrm>
            <a:off x="867163" y="2544722"/>
            <a:ext cx="2660924" cy="3261924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4015E1-3C59-48D8-9F16-694625A374B3}"/>
              </a:ext>
            </a:extLst>
          </p:cNvPr>
          <p:cNvGrpSpPr/>
          <p:nvPr userDrawn="1"/>
        </p:nvGrpSpPr>
        <p:grpSpPr>
          <a:xfrm>
            <a:off x="5035189" y="1978955"/>
            <a:ext cx="1009948" cy="1009948"/>
            <a:chOff x="3328988" y="3201988"/>
            <a:chExt cx="392113" cy="392113"/>
          </a:xfrm>
        </p:grpSpPr>
        <p:sp>
          <p:nvSpPr>
            <p:cNvPr id="36" name="Oval 46">
              <a:extLst>
                <a:ext uri="{FF2B5EF4-FFF2-40B4-BE49-F238E27FC236}">
                  <a16:creationId xmlns:a16="http://schemas.microsoft.com/office/drawing/2014/main" id="{048D2759-9DB6-4951-955A-B50F273602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37" name="Freeform 47">
              <a:extLst>
                <a:ext uri="{FF2B5EF4-FFF2-40B4-BE49-F238E27FC236}">
                  <a16:creationId xmlns:a16="http://schemas.microsoft.com/office/drawing/2014/main" id="{F51B14D2-E4FA-43E9-AC7F-5C73F9C2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2D83D4F-8900-43B3-8C7A-527AA24273E3}"/>
              </a:ext>
            </a:extLst>
          </p:cNvPr>
          <p:cNvGrpSpPr/>
          <p:nvPr userDrawn="1"/>
        </p:nvGrpSpPr>
        <p:grpSpPr>
          <a:xfrm>
            <a:off x="5052977" y="4479871"/>
            <a:ext cx="1009948" cy="1005857"/>
            <a:chOff x="2809875" y="2679700"/>
            <a:chExt cx="392113" cy="390525"/>
          </a:xfrm>
        </p:grpSpPr>
        <p:sp>
          <p:nvSpPr>
            <p:cNvPr id="39" name="Oval 70">
              <a:extLst>
                <a:ext uri="{FF2B5EF4-FFF2-40B4-BE49-F238E27FC236}">
                  <a16:creationId xmlns:a16="http://schemas.microsoft.com/office/drawing/2014/main" id="{82844D25-9F70-4E6A-AE9D-D6BF2BAF40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40" name="Freeform 71">
              <a:extLst>
                <a:ext uri="{FF2B5EF4-FFF2-40B4-BE49-F238E27FC236}">
                  <a16:creationId xmlns:a16="http://schemas.microsoft.com/office/drawing/2014/main" id="{D371B08C-40B0-4F03-87D5-A98B65938C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62B01C-302E-7A3E-E58A-7701BEE246D5}"/>
              </a:ext>
            </a:extLst>
          </p:cNvPr>
          <p:cNvGrpSpPr/>
          <p:nvPr userDrawn="1"/>
        </p:nvGrpSpPr>
        <p:grpSpPr>
          <a:xfrm>
            <a:off x="5048888" y="3226056"/>
            <a:ext cx="1009948" cy="1013305"/>
            <a:chOff x="5048888" y="3010398"/>
            <a:chExt cx="1009948" cy="1013305"/>
          </a:xfrm>
        </p:grpSpPr>
        <p:sp>
          <p:nvSpPr>
            <p:cNvPr id="41" name="Oval 46">
              <a:extLst>
                <a:ext uri="{FF2B5EF4-FFF2-40B4-BE49-F238E27FC236}">
                  <a16:creationId xmlns:a16="http://schemas.microsoft.com/office/drawing/2014/main" id="{3186A8C4-65A2-4797-8EBF-56B0404E3D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6D0D5EA-0FC2-4816-9DD6-5026B7C3476B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44" name="Oval 113">
                <a:extLst>
                  <a:ext uri="{FF2B5EF4-FFF2-40B4-BE49-F238E27FC236}">
                    <a16:creationId xmlns:a16="http://schemas.microsoft.com/office/drawing/2014/main" id="{20D301FE-1CA5-40FC-8D32-D0F552770D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14">
                <a:extLst>
                  <a:ext uri="{FF2B5EF4-FFF2-40B4-BE49-F238E27FC236}">
                    <a16:creationId xmlns:a16="http://schemas.microsoft.com/office/drawing/2014/main" id="{631AB385-759B-4A7C-9CED-7F6A2EBD6F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D31A81DB-738A-45AD-B996-2339829D9BB3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526941" y="174757"/>
            <a:ext cx="11230421" cy="431020"/>
          </a:xfrm>
          <a:prstGeom prst="rect">
            <a:avLst/>
          </a:prstGeom>
        </p:spPr>
        <p:txBody>
          <a:bodyPr/>
          <a:lstStyle>
            <a:lvl1pPr algn="l">
              <a:defRPr sz="2400" b="0" i="0">
                <a:solidFill>
                  <a:schemeClr val="bg1"/>
                </a:solidFill>
                <a:latin typeface="Myanmar Text" panose="020B0502040204020203" pitchFamily="34" charset="0"/>
                <a:ea typeface="Myanmar Text" panose="020B0502040204020203" pitchFamily="34" charset="0"/>
                <a:cs typeface="Myanmar Text" panose="020B0502040204020203" pitchFamily="34" charset="0"/>
              </a:defRPr>
            </a:lvl1pPr>
          </a:lstStyle>
          <a:p>
            <a:r>
              <a:rPr lang="en-US" dirty="0"/>
              <a:t>Personal profile</a:t>
            </a:r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6A98F187-8B28-4BB4-94DA-1BF2E1A3E02F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298646" y="2329360"/>
            <a:ext cx="3877110" cy="4310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11FA7DC9-356B-4588-9414-01D1849CBF96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298646" y="3574224"/>
            <a:ext cx="3877110" cy="4310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49" name="Text Placeholder 2">
            <a:extLst>
              <a:ext uri="{FF2B5EF4-FFF2-40B4-BE49-F238E27FC236}">
                <a16:creationId xmlns:a16="http://schemas.microsoft.com/office/drawing/2014/main" id="{D6C3908C-2182-4F4B-83D0-398CD98089D0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6298646" y="4921834"/>
            <a:ext cx="3877110" cy="4310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D0164C68-E787-4C76-AAE7-5FC22C910C5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57250" y="5153025"/>
            <a:ext cx="2670175" cy="654050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4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lvl="0"/>
            <a:r>
              <a:rPr lang="en-US" dirty="0"/>
              <a:t>NAME SURNAME</a:t>
            </a:r>
          </a:p>
        </p:txBody>
      </p:sp>
      <p:pic>
        <p:nvPicPr>
          <p:cNvPr id="4098" name="Picture 2" descr="Brand @ Sessionize">
            <a:extLst>
              <a:ext uri="{FF2B5EF4-FFF2-40B4-BE49-F238E27FC236}">
                <a16:creationId xmlns:a16="http://schemas.microsoft.com/office/drawing/2014/main" id="{9BA641DD-3061-6F6E-DE8C-88C2EDDC8C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888" y="5726238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E241BCF8-9F8B-5579-A709-4352B432063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298646" y="6053934"/>
            <a:ext cx="3877110" cy="43102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800">
                <a:latin typeface="Myanmar Text" panose="020B0502040204020203" pitchFamily="34" charset="0"/>
                <a:cs typeface="Myanmar Text" panose="020B0502040204020203" pitchFamily="34" charset="0"/>
              </a:defRPr>
            </a:lvl1pPr>
            <a:lvl2pPr marL="4572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2pPr>
            <a:lvl3pPr marL="9144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3pPr>
            <a:lvl4pPr marL="13716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4pPr>
            <a:lvl5pPr marL="1828800" indent="0">
              <a:buNone/>
              <a:defRPr sz="1600">
                <a:latin typeface="Myanmar Text" panose="020B0502040204020203" pitchFamily="34" charset="0"/>
                <a:cs typeface="Myanmar Text" panose="020B0502040204020203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Username</a:t>
            </a:r>
          </a:p>
        </p:txBody>
      </p:sp>
    </p:spTree>
    <p:extLst>
      <p:ext uri="{BB962C8B-B14F-4D97-AF65-F5344CB8AC3E}">
        <p14:creationId xmlns:p14="http://schemas.microsoft.com/office/powerpoint/2010/main" val="129470023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C59F-9B86-4FA0-A9C2-8F1D124E2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A19770-7324-48F6-821F-A18BF9257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B6FAE9-028F-4128-8367-446DEDF23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0598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C80FF0-A628-4A87-9991-0A42E9F4D297}"/>
              </a:ext>
            </a:extLst>
          </p:cNvPr>
          <p:cNvSpPr txBox="1"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74460-A50A-4CCB-8FEC-CCD4A0FB6BFA}"/>
              </a:ext>
            </a:extLst>
          </p:cNvPr>
          <p:cNvSpPr/>
          <p:nvPr userDrawn="1"/>
        </p:nvSpPr>
        <p:spPr>
          <a:xfrm>
            <a:off x="661099" y="1988662"/>
            <a:ext cx="2363984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128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rial" panose="020B0604020202020204" pitchFamily="34" charset="0"/>
              </a:rPr>
              <a:t>“</a:t>
            </a:r>
            <a:endParaRPr lang="en-US" sz="8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51CB-A736-415C-B9E9-1B84D2C6A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2976880"/>
            <a:ext cx="8188960" cy="2966720"/>
          </a:xfrm>
        </p:spPr>
        <p:txBody>
          <a:bodyPr>
            <a:no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E148D2F-0692-4B71-A370-8BBE5B082EE3}"/>
              </a:ext>
            </a:extLst>
          </p:cNvPr>
          <p:cNvSpPr/>
          <p:nvPr userDrawn="1"/>
        </p:nvSpPr>
        <p:spPr>
          <a:xfrm>
            <a:off x="11266070" y="442323"/>
            <a:ext cx="764142" cy="76414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25400" dir="5400000" algn="ctr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E2DADF-CBEF-4369-9B9C-8416C2562B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0977" y="460854"/>
            <a:ext cx="674328" cy="674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13640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66FA1-525F-4317-9E22-7790CFBED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64F54-2539-4361-9BB5-2B83D5AF9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55037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9556F-F76D-4536-B215-51A5594BD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582BCA-8879-473B-8E6E-620CDFA639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97977"/>
            <a:ext cx="5181600" cy="47789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EB6FF-C2DF-4137-83B8-784EE07F0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97977"/>
            <a:ext cx="5181600" cy="477898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C87BE6-000F-45B3-A807-8EE5F11AC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57250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6B1A1-66B7-4D66-9D22-09E27B4FF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3BC2E4-022A-4324-B165-B121976FB2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A87199-ADEC-4B51-BBCD-5A9B00678B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AE94EDD-D22A-4702-AFE1-732A7AD641D0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369C2-1D1E-44B7-986F-11C1BE2E8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F4F308-57E1-40C0-A0BB-A68BEDC43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358BDA-5E66-42DF-962F-84FC2D4B6D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209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8807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4">
          <p15:clr>
            <a:srgbClr val="FBAE40"/>
          </p15:clr>
        </p15:guide>
        <p15:guide id="2" pos="121">
          <p15:clr>
            <a:srgbClr val="FBAE4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/Ou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F55D93C-741E-FFBD-0D61-29D1874EE84A}"/>
              </a:ext>
            </a:extLst>
          </p:cNvPr>
          <p:cNvSpPr/>
          <p:nvPr userDrawn="1"/>
        </p:nvSpPr>
        <p:spPr>
          <a:xfrm>
            <a:off x="1" y="0"/>
            <a:ext cx="2971800" cy="6858000"/>
          </a:xfrm>
          <a:prstGeom prst="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2862173-EC6C-0C0D-9A69-6F36F5034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0" t="9463" r="9815" b="17858"/>
          <a:stretch/>
        </p:blipFill>
        <p:spPr>
          <a:xfrm rot="5400000">
            <a:off x="-121444" y="3764758"/>
            <a:ext cx="3214687" cy="2971799"/>
          </a:xfrm>
          <a:prstGeom prst="rect">
            <a:avLst/>
          </a:prstGeom>
        </p:spPr>
      </p:pic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5D55778C-9BE6-79F0-9E7F-403DC69C3D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609" y="6092448"/>
            <a:ext cx="1526400" cy="48960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79A6A0C1-5CCE-3246-40BB-0C5BA7D4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56" y="1337582"/>
            <a:ext cx="2627086" cy="1325563"/>
          </a:xfrm>
          <a:prstGeom prst="rect">
            <a:avLst/>
          </a:prstGeom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059571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708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ss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2">
            <a:extLst>
              <a:ext uri="{FF2B5EF4-FFF2-40B4-BE49-F238E27FC236}">
                <a16:creationId xmlns:a16="http://schemas.microsoft.com/office/drawing/2014/main" id="{CF55D93C-741E-FFBD-0D61-29D1874EE84A}"/>
              </a:ext>
            </a:extLst>
          </p:cNvPr>
          <p:cNvSpPr/>
          <p:nvPr userDrawn="1"/>
        </p:nvSpPr>
        <p:spPr>
          <a:xfrm>
            <a:off x="1" y="0"/>
            <a:ext cx="2971800" cy="6858000"/>
          </a:xfrm>
          <a:prstGeom prst="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2862173-EC6C-0C0D-9A69-6F36F50344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40" t="9463" r="9815" b="17858"/>
          <a:stretch/>
        </p:blipFill>
        <p:spPr>
          <a:xfrm rot="5400000">
            <a:off x="-121444" y="3764758"/>
            <a:ext cx="3214687" cy="2971799"/>
          </a:xfrm>
          <a:prstGeom prst="rect">
            <a:avLst/>
          </a:prstGeom>
        </p:spPr>
      </p:pic>
      <p:pic>
        <p:nvPicPr>
          <p:cNvPr id="2" name="Elemento grafico 1">
            <a:extLst>
              <a:ext uri="{FF2B5EF4-FFF2-40B4-BE49-F238E27FC236}">
                <a16:creationId xmlns:a16="http://schemas.microsoft.com/office/drawing/2014/main" id="{5D55778C-9BE6-79F0-9E7F-403DC69C3DE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0609" y="6092448"/>
            <a:ext cx="1526400" cy="4896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2DF625A-5186-3686-8B99-6FC50B56F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159" y="2766218"/>
            <a:ext cx="8196532" cy="1325563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11265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14A78DB7-81E1-9B44-2FE6-A43B47EB4C60}"/>
              </a:ext>
            </a:extLst>
          </p:cNvPr>
          <p:cNvSpPr/>
          <p:nvPr userDrawn="1"/>
        </p:nvSpPr>
        <p:spPr>
          <a:xfrm>
            <a:off x="9326880" y="6291072"/>
            <a:ext cx="2624328" cy="4663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 descr="Immagine che contiene cavo, connettore, serviziodatavola, stoviglie&#10;&#10;Descrizione generata automaticamente">
            <a:extLst>
              <a:ext uri="{FF2B5EF4-FFF2-40B4-BE49-F238E27FC236}">
                <a16:creationId xmlns:a16="http://schemas.microsoft.com/office/drawing/2014/main" id="{9921EB26-BA9B-D9C9-282A-E6E81A269A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21" t="28861" r="-3035" b="-78"/>
          <a:stretch/>
        </p:blipFill>
        <p:spPr>
          <a:xfrm flipH="1">
            <a:off x="9922867" y="3349592"/>
            <a:ext cx="2269132" cy="350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61334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X Screenshot +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C2CF7E06-E635-4EDF-4B22-1C7B1A93B36D}"/>
              </a:ext>
            </a:extLst>
          </p:cNvPr>
          <p:cNvSpPr/>
          <p:nvPr userDrawn="1"/>
        </p:nvSpPr>
        <p:spPr>
          <a:xfrm>
            <a:off x="0" y="-1"/>
            <a:ext cx="2273297" cy="6870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B960B1ED-40CB-4447-85D7-A94C6BB66991}"/>
              </a:ext>
            </a:extLst>
          </p:cNvPr>
          <p:cNvSpPr/>
          <p:nvPr userDrawn="1"/>
        </p:nvSpPr>
        <p:spPr>
          <a:xfrm>
            <a:off x="2273300" y="0"/>
            <a:ext cx="2823411" cy="6858000"/>
          </a:xfrm>
          <a:prstGeom prst="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7845810A-984D-03C7-2108-DD6640987A1F}"/>
              </a:ext>
            </a:extLst>
          </p:cNvPr>
          <p:cNvGrpSpPr/>
          <p:nvPr userDrawn="1"/>
        </p:nvGrpSpPr>
        <p:grpSpPr>
          <a:xfrm rot="10800000">
            <a:off x="2284697" y="-1"/>
            <a:ext cx="2812013" cy="6870701"/>
            <a:chOff x="2030776" y="43259"/>
            <a:chExt cx="2664701" cy="6510769"/>
          </a:xfrm>
        </p:grpSpPr>
        <p:pic>
          <p:nvPicPr>
            <p:cNvPr id="3" name="Immagine 2">
              <a:extLst>
                <a:ext uri="{FF2B5EF4-FFF2-40B4-BE49-F238E27FC236}">
                  <a16:creationId xmlns:a16="http://schemas.microsoft.com/office/drawing/2014/main" id="{4DDD9963-9E07-61E2-C320-43F23E585C8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3" t="10274" r="20326" b="11565"/>
            <a:stretch/>
          </p:blipFill>
          <p:spPr>
            <a:xfrm>
              <a:off x="2030778" y="43259"/>
              <a:ext cx="2664699" cy="2823414"/>
            </a:xfrm>
            <a:prstGeom prst="rect">
              <a:avLst/>
            </a:prstGeom>
          </p:spPr>
        </p:pic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9449C775-9340-C189-0F44-D83FF16FE9E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3" t="10274" r="20326" b="23198"/>
            <a:stretch/>
          </p:blipFill>
          <p:spPr>
            <a:xfrm>
              <a:off x="2030776" y="4150802"/>
              <a:ext cx="2664700" cy="2403226"/>
            </a:xfrm>
            <a:prstGeom prst="rect">
              <a:avLst/>
            </a:prstGeom>
          </p:spPr>
        </p:pic>
      </p:grp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030" y="1319492"/>
            <a:ext cx="5843199" cy="5053199"/>
          </a:xfrm>
          <a:prstGeom prst="rect">
            <a:avLst/>
          </a:prstGeom>
        </p:spPr>
      </p:pic>
      <p:sp>
        <p:nvSpPr>
          <p:cNvPr id="6" name="Picture Placeholder 2"/>
          <p:cNvSpPr>
            <a:spLocks noGrp="1"/>
          </p:cNvSpPr>
          <p:nvPr userDrawn="1">
            <p:ph type="pic" sz="quarter" idx="10"/>
          </p:nvPr>
        </p:nvSpPr>
        <p:spPr>
          <a:xfrm>
            <a:off x="1038826" y="1562890"/>
            <a:ext cx="5342830" cy="2969001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it-IT" dirty="0"/>
              <a:t>Fare clic sull'icona per inserire un'immagine</a:t>
            </a:r>
            <a:endParaRPr lang="en-GB" dirty="0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0C2D2C33-673C-9F5B-CC7B-86C6264A933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5713" y="6092448"/>
            <a:ext cx="1526400" cy="489600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1F7A9CDB-1046-D745-A59A-CC127A749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2025" y="495754"/>
            <a:ext cx="319089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494783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8014328B-D576-4B5C-A4AE-CF9831892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70740" y="1085316"/>
            <a:ext cx="4934309" cy="488416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17C9B65-24A6-46E2-A8D2-A944C7831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4648545" cy="48841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EBE9B5F-3F49-4C31-9FEC-A0A58A1F8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8" y="171451"/>
            <a:ext cx="9686372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52374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(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9643239" cy="48496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9643239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924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9643239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46753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 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7">
            <a:extLst>
              <a:ext uri="{FF2B5EF4-FFF2-40B4-BE49-F238E27FC236}">
                <a16:creationId xmlns:a16="http://schemas.microsoft.com/office/drawing/2014/main" id="{6629056A-3175-8419-C3D8-AFBC585880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543" y="-100584"/>
            <a:ext cx="13115544" cy="6958584"/>
          </a:xfrm>
          <a:prstGeom prst="rect">
            <a:avLst/>
          </a:prstGeom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1FAE0C34-9220-45F0-9FC2-9FE7C994E7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678" y="1085317"/>
            <a:ext cx="9643239" cy="484965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6A53-071F-4E91-A453-59EEDB19D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677" y="171451"/>
            <a:ext cx="9643239" cy="828676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C0000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AA6510-94CC-C84C-0FD9-FD78DA3691D6}"/>
              </a:ext>
            </a:extLst>
          </p:cNvPr>
          <p:cNvSpPr/>
          <p:nvPr userDrawn="1"/>
        </p:nvSpPr>
        <p:spPr>
          <a:xfrm>
            <a:off x="10161916" y="1760835"/>
            <a:ext cx="1890261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700" b="1" cap="none" spc="0" dirty="0">
                <a:ln w="22225">
                  <a:solidFill>
                    <a:srgbClr val="C4302B"/>
                  </a:solidFill>
                  <a:prstDash val="solid"/>
                </a:ln>
                <a:solidFill>
                  <a:srgbClr val="BD2716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243484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93">
          <p15:clr>
            <a:srgbClr val="FBAE40"/>
          </p15:clr>
        </p15:guide>
        <p15:guide id="4" pos="7423">
          <p15:clr>
            <a:srgbClr val="FBAE40"/>
          </p15:clr>
        </p15:guide>
        <p15:guide id="5" orient="horz" pos="777">
          <p15:clr>
            <a:srgbClr val="FBAE4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341B7B-D02E-E9C9-919D-B8E3238F8A3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3" t="1408" r="12958" b="1408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3EC722-747C-58CA-3C9F-07C3CDCF8B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2" b="4809"/>
          <a:stretch/>
        </p:blipFill>
        <p:spPr>
          <a:xfrm>
            <a:off x="8480240" y="4437113"/>
            <a:ext cx="3711760" cy="242088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1" y="1772816"/>
            <a:ext cx="10972800" cy="435334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6701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27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750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18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E5FEC0C1-01BA-4D8D-9DC7-351D4F9C32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65558" y="3834586"/>
            <a:ext cx="2531999" cy="1875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6732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E7221383-AA58-446F-BE90-555A56920F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0872" y="3429001"/>
            <a:ext cx="2404233" cy="2518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010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8">
            <a:extLst>
              <a:ext uri="{FF2B5EF4-FFF2-40B4-BE49-F238E27FC236}">
                <a16:creationId xmlns:a16="http://schemas.microsoft.com/office/drawing/2014/main" id="{E8ADA645-27E8-43C9-9ED4-19529E66E0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49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9236" y="272469"/>
            <a:ext cx="12201236" cy="1325563"/>
          </a:xfrm>
        </p:spPr>
        <p:txBody>
          <a:bodyPr/>
          <a:lstStyle>
            <a:lvl1pPr algn="ctr">
              <a:defRPr b="1">
                <a:solidFill>
                  <a:srgbClr val="7030A0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31" name="Immagine 30">
            <a:extLst>
              <a:ext uri="{FF2B5EF4-FFF2-40B4-BE49-F238E27FC236}">
                <a16:creationId xmlns:a16="http://schemas.microsoft.com/office/drawing/2014/main" id="{56F761FD-F927-2017-433A-55E3DF163E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054297" y="2182929"/>
            <a:ext cx="4831614" cy="1175510"/>
          </a:xfrm>
          <a:prstGeom prst="rect">
            <a:avLst/>
          </a:prstGeom>
        </p:spPr>
      </p:pic>
      <p:pic>
        <p:nvPicPr>
          <p:cNvPr id="32" name="Immagine 31">
            <a:extLst>
              <a:ext uri="{FF2B5EF4-FFF2-40B4-BE49-F238E27FC236}">
                <a16:creationId xmlns:a16="http://schemas.microsoft.com/office/drawing/2014/main" id="{92A8F3CF-7E2D-7867-0F6D-7DA9B6EBC2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306091" y="2120179"/>
            <a:ext cx="4831613" cy="1309009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009B7138-2F35-124B-C157-F58B27F3BD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366" t="20279" r="10339" b="19576"/>
          <a:stretch/>
        </p:blipFill>
        <p:spPr>
          <a:xfrm>
            <a:off x="6076107" y="5632482"/>
            <a:ext cx="2007263" cy="761253"/>
          </a:xfrm>
          <a:prstGeom prst="rect">
            <a:avLst/>
          </a:prstGeom>
        </p:spPr>
      </p:pic>
      <p:pic>
        <p:nvPicPr>
          <p:cNvPr id="38" name="Immagine 37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22A4F5F3-B01C-37BE-5693-640F8C9F81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928" t="7909" r="12948" b="7532"/>
          <a:stretch/>
        </p:blipFill>
        <p:spPr>
          <a:xfrm>
            <a:off x="4447544" y="5440686"/>
            <a:ext cx="990035" cy="1144845"/>
          </a:xfrm>
          <a:prstGeom prst="rect">
            <a:avLst/>
          </a:prstGeom>
        </p:spPr>
      </p:pic>
      <p:pic>
        <p:nvPicPr>
          <p:cNvPr id="39" name="Immagine 38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9D90827-89DE-9F6C-7228-41A48ADC7E2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721897" y="5534170"/>
            <a:ext cx="957876" cy="957876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8E8B7C2F-F919-53B9-C4E8-5C3EC5617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0070" r="6364" b="20697"/>
          <a:stretch/>
        </p:blipFill>
        <p:spPr>
          <a:xfrm>
            <a:off x="1054297" y="4031295"/>
            <a:ext cx="2531408" cy="843212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D16DBA86-1740-1911-3A3F-A3943CCDCE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5501" t="8881" r="14941" b="11089"/>
          <a:stretch/>
        </p:blipFill>
        <p:spPr>
          <a:xfrm>
            <a:off x="2364392" y="5591502"/>
            <a:ext cx="1444624" cy="84321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584DCEA-81EE-5ECC-973B-D7C216625F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726" t="24545" r="6364" b="25105"/>
          <a:stretch/>
        </p:blipFill>
        <p:spPr>
          <a:xfrm>
            <a:off x="8313209" y="4065965"/>
            <a:ext cx="2733128" cy="773873"/>
          </a:xfrm>
          <a:prstGeom prst="rect">
            <a:avLst/>
          </a:prstGeom>
        </p:spPr>
      </p:pic>
      <p:pic>
        <p:nvPicPr>
          <p:cNvPr id="1026" name="Picture 2" descr="Randstad">
            <a:extLst>
              <a:ext uri="{FF2B5EF4-FFF2-40B4-BE49-F238E27FC236}">
                <a16:creationId xmlns:a16="http://schemas.microsoft.com/office/drawing/2014/main" id="{5111150F-B7E2-9F2C-D9B4-5BDE5D37FBA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893" y="3769619"/>
            <a:ext cx="2733128" cy="136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67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E1EAF9AB-3056-4F00-90B0-996875A12C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45574" y="3731258"/>
            <a:ext cx="25527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6136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2">
            <a:extLst>
              <a:ext uri="{FF2B5EF4-FFF2-40B4-BE49-F238E27FC236}">
                <a16:creationId xmlns:a16="http://schemas.microsoft.com/office/drawing/2014/main" id="{503D4F28-ED1A-4D43-AC9F-BAABA59F7B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710" y="3671421"/>
            <a:ext cx="24765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445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E73918D1-BB89-45EE-B16C-4497CAF465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5741" y="3979863"/>
            <a:ext cx="19177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7440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46DCC130-9BBB-47CF-8091-BB58AE4C1D0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53364" y="3967163"/>
            <a:ext cx="20701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412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1">
            <a:extLst>
              <a:ext uri="{FF2B5EF4-FFF2-40B4-BE49-F238E27FC236}">
                <a16:creationId xmlns:a16="http://schemas.microsoft.com/office/drawing/2014/main" id="{D193A32A-209C-4FBE-8B87-FDE6DDFE85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7617" y="3954463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819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5">
            <a:extLst>
              <a:ext uri="{FF2B5EF4-FFF2-40B4-BE49-F238E27FC236}">
                <a16:creationId xmlns:a16="http://schemas.microsoft.com/office/drawing/2014/main" id="{0077FED0-1C69-4028-9B95-57553A3618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72264" y="4271963"/>
            <a:ext cx="25908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972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2">
            <a:extLst>
              <a:ext uri="{FF2B5EF4-FFF2-40B4-BE49-F238E27FC236}">
                <a16:creationId xmlns:a16="http://schemas.microsoft.com/office/drawing/2014/main" id="{B9B9FCC4-5D62-4C76-A97E-C3FF159666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17106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4626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1">
            <a:extLst>
              <a:ext uri="{FF2B5EF4-FFF2-40B4-BE49-F238E27FC236}">
                <a16:creationId xmlns:a16="http://schemas.microsoft.com/office/drawing/2014/main" id="{56A1EE30-009D-497F-9B55-C7FD817AB7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3829050"/>
            <a:ext cx="29845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641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83794D2-2515-41C5-8A26-861E9D6A74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01846" y="3624263"/>
            <a:ext cx="25908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4721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	</a:t>
            </a:r>
          </a:p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  <a:p>
            <a:r>
              <a:rPr lang="en-US" dirty="0"/>
              <a:t>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60122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	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7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052306515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843821817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52225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5587476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7DD5ABD7-6794-4273-A43E-AEEA6E5453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110126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water, person, flying, blue&#10;&#10;Description automatically generated">
            <a:extLst>
              <a:ext uri="{FF2B5EF4-FFF2-40B4-BE49-F238E27FC236}">
                <a16:creationId xmlns:a16="http://schemas.microsoft.com/office/drawing/2014/main" id="{5873C6D7-7C97-4E9B-BC16-15DA4251763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43598309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A picture containing umbrella&#10;&#10;Description automatically generated">
            <a:extLst>
              <a:ext uri="{FF2B5EF4-FFF2-40B4-BE49-F238E27FC236}">
                <a16:creationId xmlns:a16="http://schemas.microsoft.com/office/drawing/2014/main" id="{2AC66BA5-D462-42DD-AC29-546A6E0557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1461865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5">
            <a:extLst>
              <a:ext uri="{FF2B5EF4-FFF2-40B4-BE49-F238E27FC236}">
                <a16:creationId xmlns:a16="http://schemas.microsoft.com/office/drawing/2014/main" id="{B20F602B-B23B-4842-B9FE-038544EB5AC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3D4A67A-932E-4B2F-99AF-3649BEFB7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0145377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Session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Speaker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19/03/2024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just"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698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328179"/>
            <a:ext cx="12192000" cy="1325563"/>
          </a:xfrm>
        </p:spPr>
        <p:txBody>
          <a:bodyPr/>
          <a:lstStyle>
            <a:lvl1pPr algn="ctr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SPONSOR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AE0A0AB-E453-99B4-6F18-4DE4A34668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25716" b="25625"/>
          <a:stretch/>
        </p:blipFill>
        <p:spPr>
          <a:xfrm>
            <a:off x="1559841" y="2305926"/>
            <a:ext cx="3820526" cy="92951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1C1E1D-1336-7334-001A-5F06CF1B8D3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0190" b="25625"/>
          <a:stretch/>
        </p:blipFill>
        <p:spPr>
          <a:xfrm>
            <a:off x="6811635" y="2257144"/>
            <a:ext cx="3820526" cy="10350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40F6E3B-C72E-8F72-1213-577F8B07560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366" t="20279" r="10339" b="19576"/>
          <a:stretch/>
        </p:blipFill>
        <p:spPr>
          <a:xfrm>
            <a:off x="6142819" y="5231662"/>
            <a:ext cx="1337632" cy="507296"/>
          </a:xfrm>
          <a:prstGeom prst="rect">
            <a:avLst/>
          </a:prstGeom>
        </p:spPr>
      </p:pic>
      <p:pic>
        <p:nvPicPr>
          <p:cNvPr id="10" name="Immagine 9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C22FC4E0-DE25-DC41-5ADD-699CC17BC5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13928" t="7909" r="12948" b="7532"/>
          <a:stretch/>
        </p:blipFill>
        <p:spPr>
          <a:xfrm>
            <a:off x="5127830" y="5164209"/>
            <a:ext cx="623468" cy="720958"/>
          </a:xfrm>
          <a:prstGeom prst="rect">
            <a:avLst/>
          </a:prstGeom>
        </p:spPr>
      </p:pic>
      <p:pic>
        <p:nvPicPr>
          <p:cNvPr id="11" name="Immagine 10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CF5DCC45-3FA6-8898-8BDE-CD76A658972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46337" y="5205525"/>
            <a:ext cx="638325" cy="63832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24B22991-D7FA-CB71-9532-2ABE8F02CF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4726" t="20070" r="6364" b="20697"/>
          <a:stretch/>
        </p:blipFill>
        <p:spPr>
          <a:xfrm>
            <a:off x="2514181" y="3708304"/>
            <a:ext cx="2255243" cy="7512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B5305AFD-3527-C5E5-BC50-E4B74DDE6A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/>
          <a:srcRect l="15501" t="8881" r="14941" b="11089"/>
          <a:stretch/>
        </p:blipFill>
        <p:spPr>
          <a:xfrm>
            <a:off x="3795344" y="5240408"/>
            <a:ext cx="974080" cy="5685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C1757B6-6DE0-305A-CBBB-AC911672C69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9"/>
          <a:srcRect l="4726" t="24545" r="6364" b="25105"/>
          <a:stretch/>
        </p:blipFill>
        <p:spPr>
          <a:xfrm>
            <a:off x="7422576" y="3770075"/>
            <a:ext cx="2434957" cy="689449"/>
          </a:xfrm>
          <a:prstGeom prst="rect">
            <a:avLst/>
          </a:prstGeom>
        </p:spPr>
      </p:pic>
      <p:pic>
        <p:nvPicPr>
          <p:cNvPr id="5" name="Immagine 4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47E78ED2-7561-6DAF-C5F2-E97E73F5E246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5541053" y="3623825"/>
            <a:ext cx="1109894" cy="110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30052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929" y="2660555"/>
            <a:ext cx="8370900" cy="1785369"/>
          </a:xfrm>
        </p:spPr>
        <p:txBody>
          <a:bodyPr anchor="b"/>
          <a:lstStyle>
            <a:lvl1pPr algn="l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929" y="4767371"/>
            <a:ext cx="8370899" cy="784498"/>
          </a:xfrm>
        </p:spPr>
        <p:txBody>
          <a:bodyPr/>
          <a:lstStyle>
            <a:lvl1pPr marL="0" indent="0" algn="l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7">
            <a:extLst>
              <a:ext uri="{FF2B5EF4-FFF2-40B4-BE49-F238E27FC236}">
                <a16:creationId xmlns:a16="http://schemas.microsoft.com/office/drawing/2014/main" id="{4F84B7F1-9D4A-44DF-9EFF-FBE897873BA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30059">
            <a:off x="9025516" y="2939508"/>
            <a:ext cx="3291797" cy="3012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312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2">
            <a:extLst>
              <a:ext uri="{FF2B5EF4-FFF2-40B4-BE49-F238E27FC236}">
                <a16:creationId xmlns:a16="http://schemas.microsoft.com/office/drawing/2014/main" id="{3008E182-85D6-4D76-AD98-7EB8209584B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9120" y="3357282"/>
            <a:ext cx="2747784" cy="274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697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93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just">
              <a:defRPr/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3FF86250-622C-4116-8432-9D4642E604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06349" y="4259263"/>
            <a:ext cx="25781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83913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6283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92684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0021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 err="1"/>
              <a:t>Grazie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3675529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7889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3">
            <a:extLst>
              <a:ext uri="{FF2B5EF4-FFF2-40B4-BE49-F238E27FC236}">
                <a16:creationId xmlns:a16="http://schemas.microsoft.com/office/drawing/2014/main" id="{DAF990C1-B871-4325-B5BE-04D79D3ACC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32901" y="4375150"/>
            <a:ext cx="25781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98738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Graphic 4">
            <a:extLst>
              <a:ext uri="{FF2B5EF4-FFF2-40B4-BE49-F238E27FC236}">
                <a16:creationId xmlns:a16="http://schemas.microsoft.com/office/drawing/2014/main" id="{813AE1D2-C673-4220-AF2B-E09727BCF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58053" y="4044158"/>
            <a:ext cx="26035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8259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6">
            <a:extLst>
              <a:ext uri="{FF2B5EF4-FFF2-40B4-BE49-F238E27FC236}">
                <a16:creationId xmlns:a16="http://schemas.microsoft.com/office/drawing/2014/main" id="{DC1505FC-8581-4A0D-96EE-6E5A7832F89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39941" y="4001295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82821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Graphic 6">
            <a:extLst>
              <a:ext uri="{FF2B5EF4-FFF2-40B4-BE49-F238E27FC236}">
                <a16:creationId xmlns:a16="http://schemas.microsoft.com/office/drawing/2014/main" id="{5C85AC16-43D7-4657-859C-882CEB0861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432" y="3659901"/>
            <a:ext cx="24765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55308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3">
            <a:extLst>
              <a:ext uri="{FF2B5EF4-FFF2-40B4-BE49-F238E27FC236}">
                <a16:creationId xmlns:a16="http://schemas.microsoft.com/office/drawing/2014/main" id="{82784949-2984-45ED-89B1-307B67D7A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27475" y="3635711"/>
            <a:ext cx="2370080" cy="2541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94989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625812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010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Graphic 3">
            <a:extLst>
              <a:ext uri="{FF2B5EF4-FFF2-40B4-BE49-F238E27FC236}">
                <a16:creationId xmlns:a16="http://schemas.microsoft.com/office/drawing/2014/main" id="{BADCC018-2B36-446C-9757-894CD26B0C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96400" y="4001295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734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1122364"/>
            <a:ext cx="9144001" cy="2387600"/>
          </a:xfrm>
        </p:spPr>
        <p:txBody>
          <a:bodyPr anchor="b"/>
          <a:lstStyle>
            <a:lvl1pPr algn="ctr"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 algn="ctr">
              <a:buNone/>
              <a:defRPr sz="2000"/>
            </a:lvl2pPr>
            <a:lvl3pPr marL="914430" indent="0" algn="ctr">
              <a:buNone/>
              <a:defRPr sz="1800"/>
            </a:lvl3pPr>
            <a:lvl4pPr marL="1371645" indent="0" algn="ctr">
              <a:buNone/>
              <a:defRPr sz="1600"/>
            </a:lvl4pPr>
            <a:lvl5pPr marL="1828861" indent="0" algn="ctr">
              <a:buNone/>
              <a:defRPr sz="1600"/>
            </a:lvl5pPr>
            <a:lvl6pPr marL="2286075" indent="0" algn="ctr">
              <a:buNone/>
              <a:defRPr sz="1600"/>
            </a:lvl6pPr>
            <a:lvl7pPr marL="2743290" indent="0" algn="ctr">
              <a:buNone/>
              <a:defRPr sz="1600"/>
            </a:lvl7pPr>
            <a:lvl8pPr marL="3200505" indent="0" algn="ctr">
              <a:buNone/>
              <a:defRPr sz="1600"/>
            </a:lvl8pPr>
            <a:lvl9pPr marL="365772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3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4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6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9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0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1" y="1825625"/>
            <a:ext cx="51816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0" cy="1325563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 sz="2000" b="1"/>
            </a:lvl2pPr>
            <a:lvl3pPr marL="914430" indent="0">
              <a:buNone/>
              <a:defRPr sz="1800" b="1"/>
            </a:lvl3pPr>
            <a:lvl4pPr marL="1371645" indent="0">
              <a:buNone/>
              <a:defRPr sz="1600" b="1"/>
            </a:lvl4pPr>
            <a:lvl5pPr marL="1828861" indent="0">
              <a:buNone/>
              <a:defRPr sz="1600" b="1"/>
            </a:lvl5pPr>
            <a:lvl6pPr marL="2286075" indent="0">
              <a:buNone/>
              <a:defRPr sz="1600" b="1"/>
            </a:lvl6pPr>
            <a:lvl7pPr marL="2743290" indent="0">
              <a:buNone/>
              <a:defRPr sz="1600" b="1"/>
            </a:lvl7pPr>
            <a:lvl8pPr marL="3200505" indent="0">
              <a:buNone/>
              <a:defRPr sz="1600" b="1"/>
            </a:lvl8pPr>
            <a:lvl9pPr marL="365772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45721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3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45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61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 dirty="0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54183233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93607080"/>
              </p:ext>
            </p:extLst>
          </p:nvPr>
        </p:nvGraphicFramePr>
        <p:xfrm>
          <a:off x="2032001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710647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1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50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4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838200" y="5257172"/>
            <a:ext cx="10515600" cy="579149"/>
          </a:xfrm>
        </p:spPr>
        <p:txBody>
          <a:bodyPr/>
          <a:lstStyle>
            <a:lvl1pPr>
              <a:buNone/>
              <a:defRPr>
                <a:solidFill>
                  <a:schemeClr val="accent4">
                    <a:lumMod val="60000"/>
                    <a:lumOff val="4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Graphic 4">
            <a:extLst>
              <a:ext uri="{FF2B5EF4-FFF2-40B4-BE49-F238E27FC236}">
                <a16:creationId xmlns:a16="http://schemas.microsoft.com/office/drawing/2014/main" id="{02BFB62E-E67A-44E2-85EA-944E33137BE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39201" y="4001294"/>
            <a:ext cx="30099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592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15" indent="0">
              <a:buNone/>
              <a:defRPr sz="2800"/>
            </a:lvl2pPr>
            <a:lvl3pPr marL="914430" indent="0">
              <a:buNone/>
              <a:defRPr sz="2400"/>
            </a:lvl3pPr>
            <a:lvl4pPr marL="1371645" indent="0">
              <a:buNone/>
              <a:defRPr sz="2000"/>
            </a:lvl4pPr>
            <a:lvl5pPr marL="1828861" indent="0">
              <a:buNone/>
              <a:defRPr sz="2000"/>
            </a:lvl5pPr>
            <a:lvl6pPr marL="2286075" indent="0">
              <a:buNone/>
              <a:defRPr sz="2000"/>
            </a:lvl6pPr>
            <a:lvl7pPr marL="2743290" indent="0">
              <a:buNone/>
              <a:defRPr sz="2000"/>
            </a:lvl7pPr>
            <a:lvl8pPr marL="3200505" indent="0">
              <a:buNone/>
              <a:defRPr sz="2000"/>
            </a:lvl8pPr>
            <a:lvl9pPr marL="365772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15" indent="0">
              <a:buNone/>
              <a:defRPr sz="1400"/>
            </a:lvl2pPr>
            <a:lvl3pPr marL="914430" indent="0">
              <a:buNone/>
              <a:defRPr sz="1200"/>
            </a:lvl3pPr>
            <a:lvl4pPr marL="1371645" indent="0">
              <a:buNone/>
              <a:defRPr sz="1000"/>
            </a:lvl4pPr>
            <a:lvl5pPr marL="1828861" indent="0">
              <a:buNone/>
              <a:defRPr sz="1000"/>
            </a:lvl5pPr>
            <a:lvl6pPr marL="2286075" indent="0">
              <a:buNone/>
              <a:defRPr sz="1000"/>
            </a:lvl6pPr>
            <a:lvl7pPr marL="2743290" indent="0">
              <a:buNone/>
              <a:defRPr sz="1000"/>
            </a:lvl7pPr>
            <a:lvl8pPr marL="3200505" indent="0">
              <a:buNone/>
              <a:defRPr sz="1000"/>
            </a:lvl8pPr>
            <a:lvl9pPr marL="365772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6">
            <a:extLst>
              <a:ext uri="{FF2B5EF4-FFF2-40B4-BE49-F238E27FC236}">
                <a16:creationId xmlns:a16="http://schemas.microsoft.com/office/drawing/2014/main" id="{C769320C-9018-4098-B8BE-3FD2737A9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2"/>
            <a:ext cx="12192000" cy="710647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8043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sz="6000" b="0" dirty="0"/>
          </a:p>
        </p:txBody>
      </p:sp>
    </p:spTree>
    <p:extLst>
      <p:ext uri="{BB962C8B-B14F-4D97-AF65-F5344CB8AC3E}">
        <p14:creationId xmlns:p14="http://schemas.microsoft.com/office/powerpoint/2010/main" val="244586222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Graphic 3">
            <a:extLst>
              <a:ext uri="{FF2B5EF4-FFF2-40B4-BE49-F238E27FC236}">
                <a16:creationId xmlns:a16="http://schemas.microsoft.com/office/drawing/2014/main" id="{B598718F-EB56-4FE0-BFFF-B334B4D7820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93108" y="3543208"/>
            <a:ext cx="3660693" cy="2813143"/>
          </a:xfrm>
          <a:prstGeom prst="rect">
            <a:avLst/>
          </a:prstGeom>
        </p:spPr>
      </p:pic>
      <p:pic>
        <p:nvPicPr>
          <p:cNvPr id="9" name="Picture 1" descr="A close up of a logo&#10;&#10;Description automatically generated">
            <a:extLst>
              <a:ext uri="{FF2B5EF4-FFF2-40B4-BE49-F238E27FC236}">
                <a16:creationId xmlns:a16="http://schemas.microsoft.com/office/drawing/2014/main" id="{516A540C-36B0-4ADA-9819-DF147FB891D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CD95160-7A36-47A0-8629-E423C0A4CF28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1580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sz="6000" b="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2479491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C6913C-73CA-46AA-AE87-2527CB58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674460-A50A-4CCB-8FEC-CCD4A0FB6BFA}"/>
              </a:ext>
            </a:extLst>
          </p:cNvPr>
          <p:cNvSpPr/>
          <p:nvPr userDrawn="1"/>
        </p:nvSpPr>
        <p:spPr>
          <a:xfrm>
            <a:off x="661099" y="1988662"/>
            <a:ext cx="2363984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40000"/>
              </a:lnSpc>
            </a:pPr>
            <a:r>
              <a:rPr lang="en-US" sz="12800" b="1" dirty="0">
                <a:solidFill>
                  <a:schemeClr val="bg1"/>
                </a:solidFill>
                <a:latin typeface="MS Gothic" panose="020B0609070205080204" pitchFamily="49" charset="-128"/>
                <a:ea typeface="MS Gothic" panose="020B0609070205080204" pitchFamily="49" charset="-128"/>
                <a:cs typeface="Arial" panose="020B0604020202020204" pitchFamily="34" charset="0"/>
              </a:rPr>
              <a:t>“</a:t>
            </a:r>
            <a:endParaRPr lang="en-US" sz="8000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F51CB-A736-415C-B9E9-1B84D2C6AB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387600" y="2976880"/>
            <a:ext cx="8188960" cy="2966720"/>
          </a:xfrm>
        </p:spPr>
        <p:txBody>
          <a:bodyPr>
            <a:noAutofit/>
          </a:bodyPr>
          <a:lstStyle>
            <a:lvl1pPr marL="0" indent="0">
              <a:buNone/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</a:t>
            </a:r>
          </a:p>
        </p:txBody>
      </p:sp>
    </p:spTree>
    <p:extLst>
      <p:ext uri="{BB962C8B-B14F-4D97-AF65-F5344CB8AC3E}">
        <p14:creationId xmlns:p14="http://schemas.microsoft.com/office/powerpoint/2010/main" val="200477063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BF491A-C4CD-CB45-82B9-A441DE1F2F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B8AB1D-FB3F-3103-DAD2-3814447B8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687F4D-2A73-A4E7-7A3B-0BE66CB1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0539B7-2AAE-ECC7-5407-5B41A840D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3FADAF-9508-18F7-F2BD-25D0B61E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2766857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CBA9CB-3DE1-636C-AFF8-90D4576D2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566D7F-0E5A-E259-53B8-B62529E72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F3F7EF-4595-D73D-C73C-7BA80CA9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717BF8B-DB6D-795B-60B2-757562471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D8D46E-280B-BF30-B860-93A45FC23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359971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AD1A722-8018-EC8A-9DFC-852A76021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ADA4139-4AB8-351F-2766-78B0F82D57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4C1666-53D4-96D6-0889-C68A6BFD1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3A1B8CA-0B21-E0E7-3BC8-8D91E892F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E68AAE9-CEF3-1B12-94A4-B5F86148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988184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09E919-8FF6-FAFF-F391-2CC4C32D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333D1C-C30F-13B5-07E5-C2685237D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F8388B2-8980-3299-CF60-9F7AFC45C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06FE9F7-D645-8CDA-BCAA-E20B1A3E6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B887B11-D1FF-0A34-3C4C-68F5BCBE3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DD5D97-70D2-7046-1101-5B3EE3FCF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227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Graphic 7">
            <a:extLst>
              <a:ext uri="{FF2B5EF4-FFF2-40B4-BE49-F238E27FC236}">
                <a16:creationId xmlns:a16="http://schemas.microsoft.com/office/drawing/2014/main" id="{ACE94564-2394-400E-894E-DBE6654EDDF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30059">
            <a:off x="9124385" y="3485665"/>
            <a:ext cx="2882150" cy="26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3455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536A784-FE1B-529B-F38C-F53B91F05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CB45A74-6ABC-4BEC-6F1E-1C17AC3C8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D6CF66-AAD5-B973-D5E8-D6F9BFD96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4CEC669-57B3-5B0B-4FDC-1FF87AEDBE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4B55A46-4491-A7B1-D23E-8FC0230785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681E03F-CD1D-317A-4C2C-D2C66830A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FA14A9E-32DC-6E14-A422-240666559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4E4B229-6DA7-0327-C381-C8FC9AA54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59474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E001F6-D6B5-AB00-49E8-91986EDA7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422F60B-735D-5C38-F4A7-7A69DBE0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F51F9E6-981B-62BD-A45C-3336B0EB8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B2051D-8B95-81C7-7627-7E2DB470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11039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4A11BD4-B693-B2B0-8372-1C8F6B067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8F4C7E9-B53E-677E-9813-8A5B32256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6BDC4A-F081-708A-2EA6-11F5DAE1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506556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2F05579-E4DE-73D7-D33F-ACB26FD05B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C892D7A-A707-C310-D25D-0CC9E1FBE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105084A-7AEA-20C5-449F-5074EE9922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B10ABF-1701-1597-D15D-56EF71856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609E09F-A626-BCDE-9642-75FE49DF8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6E69646-5267-0EBE-57E6-10D1E5FB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99367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2F24DE-687F-82B9-2FBC-0A4826203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5E4ECDB8-A4DC-4F81-77DA-D451AFE61F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64891FD-18EC-64E6-E9FF-6F6B6C7BE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6D031EE-B3BF-E043-17F9-988184D8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5AE395B-D624-D8B4-CD90-C61952CD0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9FCC210-FFEB-0AF5-0B66-43CA0642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3727451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42B4F4-D074-EBF6-3CB5-F9B57ECA2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7788ED9-79B9-8341-F583-7FED1DD117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3BBE82F-4C83-1926-23EE-06E5D3AA0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243DDD4-696C-901F-451C-E57A95EAE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FB6056-2D0C-2007-A10C-9E9BEC412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381622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0E1EC66-7586-4B7A-4457-AD8E32FA70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28B83D8-E076-82CE-80EF-4EDECEAC6F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768275D-4E26-942A-B105-789D2A5B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85ED2C-820E-B1DC-3043-B07FB0C33F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28C4FBE-F2D4-7D46-49B5-4FA921F83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973348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88D0B-6E79-A9C5-5346-F93A674F08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8F02D0C-6015-B2DF-C18A-F53EC7B0E7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F8202B5-EC21-D2A1-6646-7F8354A7F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097A6AD-4811-B6F5-01C4-2DE1BA5B9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5188323-DBCA-16D5-B82C-3C4BA8A7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90284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BD9AD0D-65A5-366A-72EB-4CFFC453B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92C53B9-184E-DAA0-7A8C-C8D27510B4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C679B6-4CA4-FD88-4F60-5289A378D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FA708-0C0C-F65E-D9F6-251B05711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5B5896C-46E6-332F-8B51-ACD6FEB51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654119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551F21F-2168-F1ED-FB31-51C07659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186CE6-D390-F596-2EAF-9E8BEE560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0EFF43-407C-21F4-C1EB-5EFB57EF7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424106C-59CC-E90D-70BE-B88A026D3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EC0337-85DF-CB59-A8AF-B73BE90CF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3967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8001000" cy="4351338"/>
          </a:xfrm>
        </p:spPr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3pPr>
            <a:lvl4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4pPr>
            <a:lvl5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08E10F90-668A-0C94-B36C-2067A8C4D1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72590" y="3696854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339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5237CE-17A2-DF80-6123-DAC2FEBC4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A6A3915-2B44-F332-BB77-66BDCE962B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83B414-E088-8D75-9CCA-1E1587EDDD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932A54-CACF-8DD7-01EB-81078D823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549C23-7947-622C-8F1E-B630C7AE4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3EFC94B-707B-7ACF-5FC8-A72CD9248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620955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F466A9-F370-5E4E-B28A-989D77620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99B8D87-DEF5-35BA-8240-AE52DA8C6A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0610DAE-A68E-EB0E-57BC-EF6D6E956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ECAA6F70-577E-544F-DF6D-46A8EF8F1D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EDF2FA-AA89-8E24-99D8-50E39CE8B9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F7F0057-973A-CFE6-B05B-6BBBED750B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1912E86-E738-9AFB-B8DD-CE0849DBE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E601DCD3-27CA-6830-5007-05AAB3308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22405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CFE13D-C4DF-A009-2B66-7DCE585AD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01AFD8E-AC9F-59D5-E9DB-3999B8E6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370B1FD-528D-142A-6403-6115D92F4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ED19C7-A7E6-4FB1-4D80-EA9B8C068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6918907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31A5A4A-2221-EC2E-8D78-401E1419D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A1E94B9F-7544-BD24-4A67-5BA8DBBF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DFE0CC2-A70C-D001-0CD5-9B427011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779713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95CAEE-C49F-F31B-1D8E-8C0DEBBC3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D3F66E-8E68-752C-4C45-EC9F3DCD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5ACD448-D492-044E-3A16-C8BB3E8A9A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5CE3490-205C-68E9-0FD1-53F5DFF7B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8FB36FE-417D-5DD3-BE82-612A256B2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3D688B-63D3-9C5D-1657-F42DEDD56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631365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73D8D2-E26B-8FE0-3892-959EB61C0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3B3600C-8537-55FC-C60F-CCE6FEBA1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7D8B4B-FC09-EBB9-810A-534462D1B8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C32814F-695E-ACB3-1ECC-B27B076006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907AB82-F5E2-E60B-7779-F1FC3DDA1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202D48-D5CA-044C-37E6-A26E6E1B8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640841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9B3811-16FA-A92E-9686-28276B17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365065F8-2A21-644B-A914-E535739E4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E8393ED-D2CE-4856-9408-14B7E3824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C67B736-81A0-08FF-007B-8C10CB090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DF79B3-2A72-038E-4A4E-0F593312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750579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CC1728E-5EFF-C5C1-5941-1D0B87F6F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279AD5C-CF8C-D418-82EA-89D46524B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F102144-7857-0AE6-950B-4554BF36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6E67F-1ED5-DFDF-A2B3-55E235CE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080D4D-C51C-982F-6BB6-06DB56E28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0946930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81AC213-F388-4E21-98C4-36E6E89F2D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776" y="1600200"/>
            <a:ext cx="11205921" cy="2387600"/>
          </a:xfrm>
        </p:spPr>
        <p:txBody>
          <a:bodyPr anchor="ctr"/>
          <a:lstStyle>
            <a:lvl1pPr algn="ctr">
              <a:defRPr sz="4400">
                <a:latin typeface="+mn-lt"/>
              </a:defRPr>
            </a:lvl1pPr>
          </a:lstStyle>
          <a:p>
            <a:r>
              <a:rPr lang="it-IT" dirty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816E0C6-E17F-4FDB-8980-765ACC03A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775" y="4344194"/>
            <a:ext cx="1120592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A79011E-D390-43E9-A2A7-33EA50B34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D52116E-899F-443D-9DAC-ADEC6441CF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974020F4-9E0A-40BD-8784-A68D91CBF059}"/>
              </a:ext>
            </a:extLst>
          </p:cNvPr>
          <p:cNvSpPr txBox="1">
            <a:spLocks/>
          </p:cNvSpPr>
          <p:nvPr userDrawn="1"/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B78BD"/>
                </a:solidFill>
                <a:latin typeface="+mn-lt"/>
                <a:ea typeface="+mj-ea"/>
                <a:cs typeface="Segoe UI" panose="020B0502040204020203" pitchFamily="34" charset="0"/>
              </a:defRPr>
            </a:lvl1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29949539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4B6594-436E-4CB3-AD0B-3DF1CF7856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6" y="1748901"/>
            <a:ext cx="11205922" cy="43775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579950-EAE6-44C5-8A5A-B17F721DA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D6E3443-EB60-437C-AB50-5D4C8148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titolo 1">
            <a:extLst>
              <a:ext uri="{FF2B5EF4-FFF2-40B4-BE49-F238E27FC236}">
                <a16:creationId xmlns:a16="http://schemas.microsoft.com/office/drawing/2014/main" id="{0965ADC6-875C-482E-A5A7-491A1C443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7772781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</p:spTree>
    <p:extLst>
      <p:ext uri="{BB962C8B-B14F-4D97-AF65-F5344CB8AC3E}">
        <p14:creationId xmlns:p14="http://schemas.microsoft.com/office/powerpoint/2010/main" val="706822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image" Target="../media/image1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26" Type="http://schemas.openxmlformats.org/officeDocument/2006/relationships/slideLayout" Target="../slideLayouts/slideLayout70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5" Type="http://schemas.openxmlformats.org/officeDocument/2006/relationships/slideLayout" Target="../slideLayouts/slideLayout69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29" Type="http://schemas.openxmlformats.org/officeDocument/2006/relationships/slideLayout" Target="../slideLayouts/slideLayout73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24" Type="http://schemas.openxmlformats.org/officeDocument/2006/relationships/slideLayout" Target="../slideLayouts/slideLayout68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75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Relationship Id="rId27" Type="http://schemas.openxmlformats.org/officeDocument/2006/relationships/slideLayout" Target="../slideLayouts/slideLayout71.xml"/><Relationship Id="rId30" Type="http://schemas.openxmlformats.org/officeDocument/2006/relationships/slideLayout" Target="../slideLayouts/slideLayout74.xml"/><Relationship Id="rId8" Type="http://schemas.openxmlformats.org/officeDocument/2006/relationships/slideLayout" Target="../slideLayouts/slideLayout5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88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image" Target="../media/image66.png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120.xml"/><Relationship Id="rId18" Type="http://schemas.openxmlformats.org/officeDocument/2006/relationships/slideLayout" Target="../slideLayouts/slideLayout125.xml"/><Relationship Id="rId3" Type="http://schemas.openxmlformats.org/officeDocument/2006/relationships/slideLayout" Target="../slideLayouts/slideLayout110.xml"/><Relationship Id="rId21" Type="http://schemas.openxmlformats.org/officeDocument/2006/relationships/theme" Target="../theme/theme6.xml"/><Relationship Id="rId7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09.xml"/><Relationship Id="rId16" Type="http://schemas.openxmlformats.org/officeDocument/2006/relationships/slideLayout" Target="../slideLayouts/slideLayout123.xml"/><Relationship Id="rId20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08.xml"/><Relationship Id="rId6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118.xml"/><Relationship Id="rId5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22.xml"/><Relationship Id="rId10" Type="http://schemas.openxmlformats.org/officeDocument/2006/relationships/slideLayout" Target="../slideLayouts/slideLayout117.xml"/><Relationship Id="rId19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11.xml"/><Relationship Id="rId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21.xml"/><Relationship Id="rId22" Type="http://schemas.openxmlformats.org/officeDocument/2006/relationships/image" Target="../media/image66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5.xml"/><Relationship Id="rId13" Type="http://schemas.openxmlformats.org/officeDocument/2006/relationships/image" Target="../media/image80.svg"/><Relationship Id="rId3" Type="http://schemas.openxmlformats.org/officeDocument/2006/relationships/slideLayout" Target="../slideLayouts/slideLayout130.xml"/><Relationship Id="rId7" Type="http://schemas.openxmlformats.org/officeDocument/2006/relationships/slideLayout" Target="../slideLayouts/slideLayout134.xml"/><Relationship Id="rId12" Type="http://schemas.openxmlformats.org/officeDocument/2006/relationships/image" Target="../media/image79.png"/><Relationship Id="rId2" Type="http://schemas.openxmlformats.org/officeDocument/2006/relationships/slideLayout" Target="../slideLayouts/slideLayout129.xml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28.xml"/><Relationship Id="rId6" Type="http://schemas.openxmlformats.org/officeDocument/2006/relationships/slideLayout" Target="../slideLayouts/slideLayout133.xml"/><Relationship Id="rId11" Type="http://schemas.openxmlformats.org/officeDocument/2006/relationships/theme" Target="../theme/theme7.xml"/><Relationship Id="rId5" Type="http://schemas.openxmlformats.org/officeDocument/2006/relationships/slideLayout" Target="../slideLayouts/slideLayout132.xml"/><Relationship Id="rId15" Type="http://schemas.openxmlformats.org/officeDocument/2006/relationships/image" Target="../media/image82.svg"/><Relationship Id="rId10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1.xml"/><Relationship Id="rId9" Type="http://schemas.openxmlformats.org/officeDocument/2006/relationships/slideLayout" Target="../slideLayouts/slideLayout136.xml"/><Relationship Id="rId14" Type="http://schemas.openxmlformats.org/officeDocument/2006/relationships/image" Target="../media/image8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18/03/2024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2022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  </a:t>
            </a:r>
            <a:fld id="{CDACE531-2FE7-1449-9EEA-A972806695F4}" type="slidenum">
              <a:rPr lang="en-US" smtClean="0"/>
              <a:pPr/>
              <a:t>‹#›</a:t>
            </a:fld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Immagine 7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838AFED0-BAE7-433F-A6C0-ED320786B8E2}"/>
              </a:ext>
            </a:extLst>
          </p:cNvPr>
          <p:cNvPicPr>
            <a:picLocks noChangeAspect="1"/>
          </p:cNvPicPr>
          <p:nvPr userDrawn="1"/>
        </p:nvPicPr>
        <p:blipFill>
          <a:blip r:embed="rId46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832" r:id="rId2"/>
    <p:sldLayoutId id="2147483792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33" r:id="rId9"/>
    <p:sldLayoutId id="2147483834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663" r:id="rId29"/>
    <p:sldLayoutId id="2147483664" r:id="rId30"/>
    <p:sldLayoutId id="2147483665" r:id="rId31"/>
    <p:sldLayoutId id="2147483666" r:id="rId32"/>
    <p:sldLayoutId id="2147483667" r:id="rId33"/>
    <p:sldLayoutId id="2147483668" r:id="rId34"/>
    <p:sldLayoutId id="2147483669" r:id="rId35"/>
    <p:sldLayoutId id="2147483670" r:id="rId36"/>
    <p:sldLayoutId id="2147483671" r:id="rId37"/>
    <p:sldLayoutId id="2147483749" r:id="rId38"/>
    <p:sldLayoutId id="2147483750" r:id="rId39"/>
    <p:sldLayoutId id="2147483794" r:id="rId40"/>
    <p:sldLayoutId id="2147483815" r:id="rId41"/>
    <p:sldLayoutId id="2147483816" r:id="rId42"/>
    <p:sldLayoutId id="2147483817" r:id="rId43"/>
    <p:sldLayoutId id="2147483818" r:id="rId44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22/03/2024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1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.NET Conf 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356351"/>
            <a:ext cx="27432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Immagine 6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55039FBD-B1B4-4073-BD92-0C9773E01673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11590804" y="6318717"/>
            <a:ext cx="440391" cy="44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97" r:id="rId2"/>
    <p:sldLayoutId id="2147483789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90" r:id="rId9"/>
    <p:sldLayoutId id="2147483788" r:id="rId10"/>
    <p:sldLayoutId id="2147483798" r:id="rId11"/>
    <p:sldLayoutId id="2147483799" r:id="rId12"/>
    <p:sldLayoutId id="2147483801" r:id="rId13"/>
    <p:sldLayoutId id="2147483800" r:id="rId14"/>
    <p:sldLayoutId id="2147483782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831" r:id="rId29"/>
    <p:sldLayoutId id="2147483793" r:id="rId30"/>
    <p:sldLayoutId id="2147483859" r:id="rId31"/>
  </p:sldLayoutIdLst>
  <p:txStyles>
    <p:titleStyle>
      <a:lvl1pPr algn="l" defTabSz="91443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</p:titleStyle>
    <p:bodyStyle>
      <a:lvl1pPr marL="228608" indent="-228608" algn="l" defTabSz="91443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1pPr>
      <a:lvl2pPr marL="68582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2pPr>
      <a:lvl3pPr marL="114303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3pPr>
      <a:lvl4pPr marL="160025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4pPr>
      <a:lvl5pPr marL="205746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Segoe UI" panose="020B0502040204020203" pitchFamily="34" charset="0"/>
          <a:ea typeface="Segoe UI" panose="020B0502040204020203" pitchFamily="34" charset="0"/>
          <a:cs typeface="Segoe UI" panose="020B0502040204020203" pitchFamily="34" charset="0"/>
        </a:defRPr>
      </a:lvl5pPr>
      <a:lvl6pPr marL="2514682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97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13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28" indent="-228608" algn="l" defTabSz="91443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3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4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61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7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9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05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20" algn="l" defTabSz="9144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852E08B9-9335-9C07-C467-8709D5F22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E0E1620-D1EA-F770-D90C-76B3C06229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D54BC5-A6B6-71DD-0567-8EF63AA862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5A6BA-0602-4572-80AC-E2787AD9BFED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E0C5EC4-4F7D-1F65-762B-F8F7D60CC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D0D8CE0-5538-9528-5E8E-280248B77C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794044-A714-4A5E-BF64-3657CBA46F6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4256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50" r:id="rId3"/>
    <p:sldLayoutId id="2147483851" r:id="rId4"/>
    <p:sldLayoutId id="2147483852" r:id="rId5"/>
    <p:sldLayoutId id="2147483853" r:id="rId6"/>
    <p:sldLayoutId id="2147483854" r:id="rId7"/>
    <p:sldLayoutId id="2147483855" r:id="rId8"/>
    <p:sldLayoutId id="2147483856" r:id="rId9"/>
    <p:sldLayoutId id="2147483857" r:id="rId10"/>
    <p:sldLayoutId id="214748385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DAA5134-EB01-B7D4-24F7-C9515AFCA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2E27684-170E-A552-2B79-526F708785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246CA6-9DB7-4A18-AAAD-5A64BE273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8E18CD-0FA1-4721-A7AB-D33E7591BF46}" type="datetimeFigureOut">
              <a:rPr lang="it-IT" smtClean="0"/>
              <a:t>22/03/2024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B5AB220-D6F9-A810-9EA1-849B0E2FE7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6FE3114-247A-4998-20F8-44B4709CAD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0D62B-BB19-42B9-9BDE-73B60785F1B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8222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4F1C049-6E41-4F28-8D79-231F45AC5418}"/>
              </a:ext>
            </a:extLst>
          </p:cNvPr>
          <p:cNvSpPr/>
          <p:nvPr userDrawn="1"/>
        </p:nvSpPr>
        <p:spPr>
          <a:xfrm>
            <a:off x="0" y="1"/>
            <a:ext cx="12192000" cy="1195754"/>
          </a:xfrm>
          <a:prstGeom prst="rect">
            <a:avLst/>
          </a:prstGeom>
          <a:solidFill>
            <a:srgbClr val="0B78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193C5AD0-FE2E-4D86-A507-E86907BB1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794" y="316559"/>
            <a:ext cx="10162903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dirty="0"/>
              <a:t>Fare clic per modificare lo stile del titolo 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821791A-A567-4377-ABF1-F28ADCB75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6776" y="1314157"/>
            <a:ext cx="11205922" cy="48123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7CEABB-53CB-47F0-B538-540607AD10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504714" y="6356350"/>
            <a:ext cx="12779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 dirty="0"/>
              <a:t>#</a:t>
            </a:r>
            <a:r>
              <a:rPr lang="it-IT" dirty="0" err="1"/>
              <a:t>AzureDayRome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F7A0EE-86E4-47D2-9966-E8417FAFE8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76776" y="6356350"/>
            <a:ext cx="99279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BF50F-5D1D-409E-88D8-03D976F8D979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8254"/>
            <a:ext cx="1214010" cy="121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45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n-lt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B78B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B78BD"/>
          </a:solidFill>
          <a:latin typeface="Segoe UI" panose="020B0502040204020203" pitchFamily="34" charset="0"/>
          <a:ea typeface="+mn-ea"/>
          <a:cs typeface="Segoe UI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B78B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B78B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B78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8FA54CC7-9A7A-4045-B6C3-58856AE6AEB3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255"/>
            <a:ext cx="1332411" cy="133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2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2" r:id="rId1"/>
    <p:sldLayoutId id="2147483873" r:id="rId2"/>
    <p:sldLayoutId id="2147483874" r:id="rId3"/>
    <p:sldLayoutId id="2147483875" r:id="rId4"/>
    <p:sldLayoutId id="2147483876" r:id="rId5"/>
    <p:sldLayoutId id="2147483877" r:id="rId6"/>
    <p:sldLayoutId id="2147483878" r:id="rId7"/>
    <p:sldLayoutId id="2147483879" r:id="rId8"/>
    <p:sldLayoutId id="2147483880" r:id="rId9"/>
    <p:sldLayoutId id="2147483881" r:id="rId10"/>
    <p:sldLayoutId id="2147483882" r:id="rId11"/>
    <p:sldLayoutId id="2147483883" r:id="rId12"/>
    <p:sldLayoutId id="2147483884" r:id="rId13"/>
    <p:sldLayoutId id="2147483885" r:id="rId14"/>
    <p:sldLayoutId id="2147483886" r:id="rId15"/>
    <p:sldLayoutId id="2147483887" r:id="rId16"/>
    <p:sldLayoutId id="2147483888" r:id="rId17"/>
    <p:sldLayoutId id="2147483889" r:id="rId18"/>
    <p:sldLayoutId id="2147483890" r:id="rId19"/>
    <p:sldLayoutId id="2147483891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sellaDiTesto 6">
            <a:extLst>
              <a:ext uri="{FF2B5EF4-FFF2-40B4-BE49-F238E27FC236}">
                <a16:creationId xmlns:a16="http://schemas.microsoft.com/office/drawing/2014/main" id="{893775DB-BA53-4089-8ED0-38F8227418CE}"/>
              </a:ext>
            </a:extLst>
          </p:cNvPr>
          <p:cNvSpPr txBox="1"/>
          <p:nvPr userDrawn="1"/>
        </p:nvSpPr>
        <p:spPr>
          <a:xfrm>
            <a:off x="7641302" y="6414089"/>
            <a:ext cx="23545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>
                <a:latin typeface="Montserrat" pitchFamily="2" charset="0"/>
              </a:rPr>
              <a:t>©2022 WPC. </a:t>
            </a:r>
            <a:r>
              <a:rPr lang="it-IT" sz="900" dirty="0" err="1">
                <a:latin typeface="Montserrat" pitchFamily="2" charset="0"/>
              </a:rPr>
              <a:t>All</a:t>
            </a:r>
            <a:r>
              <a:rPr lang="it-IT" sz="900" dirty="0">
                <a:latin typeface="Montserrat" pitchFamily="2" charset="0"/>
              </a:rPr>
              <a:t> </a:t>
            </a:r>
            <a:r>
              <a:rPr lang="it-IT" sz="900" dirty="0" err="1">
                <a:latin typeface="Montserrat" pitchFamily="2" charset="0"/>
              </a:rPr>
              <a:t>rights</a:t>
            </a:r>
            <a:r>
              <a:rPr lang="it-IT" sz="900" dirty="0">
                <a:latin typeface="Montserrat" pitchFamily="2" charset="0"/>
              </a:rPr>
              <a:t> </a:t>
            </a:r>
            <a:r>
              <a:rPr lang="it-IT" sz="900" dirty="0" err="1">
                <a:latin typeface="Montserrat" pitchFamily="2" charset="0"/>
              </a:rPr>
              <a:t>reserved</a:t>
            </a:r>
            <a:r>
              <a:rPr lang="it-IT" sz="900" dirty="0">
                <a:latin typeface="Montserrat" pitchFamily="2" charset="0"/>
              </a:rPr>
              <a:t>.</a:t>
            </a: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388A0A31-BAD1-43DA-9298-C4752669494C}"/>
              </a:ext>
            </a:extLst>
          </p:cNvPr>
          <p:cNvSpPr/>
          <p:nvPr userDrawn="1"/>
        </p:nvSpPr>
        <p:spPr>
          <a:xfrm>
            <a:off x="11525213" y="6337300"/>
            <a:ext cx="384411" cy="384411"/>
          </a:xfrm>
          <a:prstGeom prst="ellipse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4">
            <a:extLst>
              <a:ext uri="{FF2B5EF4-FFF2-40B4-BE49-F238E27FC236}">
                <a16:creationId xmlns:a16="http://schemas.microsoft.com/office/drawing/2014/main" id="{DA90C245-2689-4891-955C-6A7E9E1DD285}"/>
              </a:ext>
            </a:extLst>
          </p:cNvPr>
          <p:cNvSpPr txBox="1"/>
          <p:nvPr userDrawn="1"/>
        </p:nvSpPr>
        <p:spPr>
          <a:xfrm>
            <a:off x="11527301" y="6402547"/>
            <a:ext cx="380233" cy="25391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fld id="{260E2A6B-A809-4840-BF14-8648BC0BDF87}" type="slidenum">
              <a:rPr lang="id-ID" sz="1050" b="0" smtClean="0">
                <a:solidFill>
                  <a:schemeClr val="bg1"/>
                </a:solidFill>
                <a:latin typeface="Montserrat SemiBold" pitchFamily="2" charset="0"/>
              </a:rPr>
              <a:pPr algn="ctr"/>
              <a:t>‹#›</a:t>
            </a:fld>
            <a:endParaRPr lang="id-ID" sz="1200" b="0">
              <a:solidFill>
                <a:schemeClr val="bg1"/>
              </a:solidFill>
              <a:latin typeface="Montserrat SemiBold" pitchFamily="2" charset="0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623F38D7-3F2E-480A-B568-F328C024D010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082394" y="6438080"/>
            <a:ext cx="1269795" cy="18285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15448A-4D72-7F7D-6033-15CA832E1C46}"/>
              </a:ext>
            </a:extLst>
          </p:cNvPr>
          <p:cNvSpPr txBox="1"/>
          <p:nvPr userDrawn="1"/>
        </p:nvSpPr>
        <p:spPr>
          <a:xfrm>
            <a:off x="4300728" y="6414089"/>
            <a:ext cx="359054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900" b="1" dirty="0">
                <a:latin typeface="Montserrat" pitchFamily="2" charset="0"/>
              </a:rPr>
              <a:t>www.WPC2022.it</a:t>
            </a:r>
          </a:p>
        </p:txBody>
      </p:sp>
      <p:pic>
        <p:nvPicPr>
          <p:cNvPr id="13" name="Elemento grafico 12">
            <a:extLst>
              <a:ext uri="{FF2B5EF4-FFF2-40B4-BE49-F238E27FC236}">
                <a16:creationId xmlns:a16="http://schemas.microsoft.com/office/drawing/2014/main" id="{5EE85291-143D-19D4-1982-668266708934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2699" y="6092448"/>
            <a:ext cx="1526400" cy="489600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0FAB2239-2CC9-76C1-3353-6827F9789C87}"/>
              </a:ext>
            </a:extLst>
          </p:cNvPr>
          <p:cNvSpPr/>
          <p:nvPr userDrawn="1"/>
        </p:nvSpPr>
        <p:spPr>
          <a:xfrm>
            <a:off x="0" y="0"/>
            <a:ext cx="385011" cy="6858000"/>
          </a:xfrm>
          <a:prstGeom prst="rect">
            <a:avLst/>
          </a:prstGeom>
          <a:solidFill>
            <a:srgbClr val="BD27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6F8C2DF-1CAA-1362-EA7E-0A5993FB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46" t="-917" r="37983" b="34249"/>
          <a:stretch/>
        </p:blipFill>
        <p:spPr>
          <a:xfrm rot="10800000">
            <a:off x="-2" y="0"/>
            <a:ext cx="385011" cy="2726036"/>
          </a:xfrm>
          <a:prstGeom prst="rect">
            <a:avLst/>
          </a:prstGeom>
        </p:spPr>
      </p:pic>
      <p:sp>
        <p:nvSpPr>
          <p:cNvPr id="2" name="Rettangolo 1">
            <a:extLst>
              <a:ext uri="{FF2B5EF4-FFF2-40B4-BE49-F238E27FC236}">
                <a16:creationId xmlns:a16="http://schemas.microsoft.com/office/drawing/2014/main" id="{DEC39353-6650-2CC6-9A47-6C97CF1DEE54}"/>
              </a:ext>
            </a:extLst>
          </p:cNvPr>
          <p:cNvSpPr/>
          <p:nvPr userDrawn="1"/>
        </p:nvSpPr>
        <p:spPr>
          <a:xfrm>
            <a:off x="10300115" y="291762"/>
            <a:ext cx="1607419" cy="1607419"/>
          </a:xfrm>
          <a:prstGeom prst="rect">
            <a:avLst/>
          </a:prstGeom>
          <a:solidFill>
            <a:schemeClr val="bg1"/>
          </a:solidFill>
          <a:ln w="28575">
            <a:solidFill>
              <a:srgbClr val="C430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2406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895" r:id="rId3"/>
    <p:sldLayoutId id="2147483896" r:id="rId4"/>
    <p:sldLayoutId id="2147483897" r:id="rId5"/>
    <p:sldLayoutId id="2147483898" r:id="rId6"/>
    <p:sldLayoutId id="2147483899" r:id="rId7"/>
    <p:sldLayoutId id="2147483900" r:id="rId8"/>
    <p:sldLayoutId id="2147483901" r:id="rId9"/>
    <p:sldLayoutId id="214748390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BD271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BD2716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BD2716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2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6.png"/><Relationship Id="rId3" Type="http://schemas.openxmlformats.org/officeDocument/2006/relationships/image" Target="../media/image52.png"/><Relationship Id="rId7" Type="http://schemas.openxmlformats.org/officeDocument/2006/relationships/image" Target="../media/image92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8.png"/><Relationship Id="rId11" Type="http://schemas.openxmlformats.org/officeDocument/2006/relationships/image" Target="../media/image65.png"/><Relationship Id="rId5" Type="http://schemas.openxmlformats.org/officeDocument/2006/relationships/image" Target="../media/image91.png"/><Relationship Id="rId15" Type="http://schemas.openxmlformats.org/officeDocument/2006/relationships/image" Target="../media/image98.svg"/><Relationship Id="rId10" Type="http://schemas.openxmlformats.org/officeDocument/2006/relationships/image" Target="../media/image9.png"/><Relationship Id="rId4" Type="http://schemas.openxmlformats.org/officeDocument/2006/relationships/image" Target="../media/image53.svg"/><Relationship Id="rId9" Type="http://schemas.openxmlformats.org/officeDocument/2006/relationships/image" Target="../media/image94.png"/><Relationship Id="rId14" Type="http://schemas.openxmlformats.org/officeDocument/2006/relationships/image" Target="../media/image9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tmp"/><Relationship Id="rId1" Type="http://schemas.openxmlformats.org/officeDocument/2006/relationships/slideLayout" Target="../slideLayouts/slideLayout92.xml"/><Relationship Id="rId4" Type="http://schemas.openxmlformats.org/officeDocument/2006/relationships/image" Target="../media/image1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Relationship Id="rId4" Type="http://schemas.openxmlformats.org/officeDocument/2006/relationships/image" Target="../media/image1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9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3.xml"/><Relationship Id="rId5" Type="http://schemas.openxmlformats.org/officeDocument/2006/relationships/image" Target="../media/image126.png"/><Relationship Id="rId4" Type="http://schemas.openxmlformats.org/officeDocument/2006/relationships/image" Target="../media/image128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3.xml"/><Relationship Id="rId6" Type="http://schemas.openxmlformats.org/officeDocument/2006/relationships/image" Target="../media/image132.sv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26.png"/><Relationship Id="rId10" Type="http://schemas.openxmlformats.org/officeDocument/2006/relationships/image" Target="../media/image136.png"/><Relationship Id="rId4" Type="http://schemas.openxmlformats.org/officeDocument/2006/relationships/image" Target="../media/image130.svg"/><Relationship Id="rId9" Type="http://schemas.openxmlformats.org/officeDocument/2006/relationships/image" Target="../media/image135.png"/><Relationship Id="rId14" Type="http://schemas.openxmlformats.org/officeDocument/2006/relationships/image" Target="../media/image14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tmp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jpeg"/><Relationship Id="rId7" Type="http://schemas.openxmlformats.org/officeDocument/2006/relationships/image" Target="../media/image104.sv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103.png"/><Relationship Id="rId11" Type="http://schemas.openxmlformats.org/officeDocument/2006/relationships/image" Target="../media/image77.png"/><Relationship Id="rId5" Type="http://schemas.openxmlformats.org/officeDocument/2006/relationships/image" Target="../media/image102.pn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7.png"/><Relationship Id="rId3" Type="http://schemas.openxmlformats.org/officeDocument/2006/relationships/image" Target="../media/image8.png"/><Relationship Id="rId7" Type="http://schemas.openxmlformats.org/officeDocument/2006/relationships/image" Target="../media/image93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92.png"/><Relationship Id="rId11" Type="http://schemas.openxmlformats.org/officeDocument/2006/relationships/image" Target="../media/image95.png"/><Relationship Id="rId5" Type="http://schemas.openxmlformats.org/officeDocument/2006/relationships/image" Target="../media/image33.svg"/><Relationship Id="rId10" Type="http://schemas.openxmlformats.org/officeDocument/2006/relationships/image" Target="../media/image65.png"/><Relationship Id="rId4" Type="http://schemas.openxmlformats.org/officeDocument/2006/relationships/image" Target="../media/image32.png"/><Relationship Id="rId9" Type="http://schemas.openxmlformats.org/officeDocument/2006/relationships/image" Target="../media/image9.png"/><Relationship Id="rId14" Type="http://schemas.openxmlformats.org/officeDocument/2006/relationships/image" Target="../media/image98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</a:p>
        </p:txBody>
      </p:sp>
      <p:pic>
        <p:nvPicPr>
          <p:cNvPr id="16" name="Graphic 5">
            <a:extLst>
              <a:ext uri="{FF2B5EF4-FFF2-40B4-BE49-F238E27FC236}">
                <a16:creationId xmlns:a16="http://schemas.microsoft.com/office/drawing/2014/main" id="{A825D6ED-0098-46D7-970F-C8E11868AC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08430" y="1785947"/>
            <a:ext cx="4585401" cy="337161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3D83E1C-1DE7-462E-B264-3346932A5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0239" y="844821"/>
            <a:ext cx="2338735" cy="429290"/>
          </a:xfrm>
          <a:prstGeom prst="rect">
            <a:avLst/>
          </a:prstGeom>
        </p:spPr>
      </p:pic>
      <p:pic>
        <p:nvPicPr>
          <p:cNvPr id="7" name="Immagine 6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AA8EF236-2ECC-413B-BEC9-C0EE894EE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2873" y="648419"/>
            <a:ext cx="822093" cy="822093"/>
          </a:xfrm>
          <a:prstGeom prst="rect">
            <a:avLst/>
          </a:prstGeom>
        </p:spPr>
      </p:pic>
      <p:sp>
        <p:nvSpPr>
          <p:cNvPr id="8" name="Google Shape;517;p1">
            <a:extLst>
              <a:ext uri="{FF2B5EF4-FFF2-40B4-BE49-F238E27FC236}">
                <a16:creationId xmlns:a16="http://schemas.microsoft.com/office/drawing/2014/main" id="{FD6EA4AC-8AFC-C78C-2F15-781B75DF8A36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522;p1">
            <a:extLst>
              <a:ext uri="{FF2B5EF4-FFF2-40B4-BE49-F238E27FC236}">
                <a16:creationId xmlns:a16="http://schemas.microsoft.com/office/drawing/2014/main" id="{42A0E6CF-A949-E422-5209-3D22E53D863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0" name="Google Shape;518;p1">
            <a:extLst>
              <a:ext uri="{FF2B5EF4-FFF2-40B4-BE49-F238E27FC236}">
                <a16:creationId xmlns:a16="http://schemas.microsoft.com/office/drawing/2014/main" id="{7776E3EB-1B9A-1BE5-A3B0-F6C8703B969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1" name="Google Shape;519;p1">
            <a:extLst>
              <a:ext uri="{FF2B5EF4-FFF2-40B4-BE49-F238E27FC236}">
                <a16:creationId xmlns:a16="http://schemas.microsoft.com/office/drawing/2014/main" id="{41950D76-B61C-4422-DAD1-430384B1710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F348C491-7287-0F08-1C74-49EC4800961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23" name="Immagine 22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70FA3611-F307-6DDF-A404-DB613764A1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24" name="Google Shape;521;p1">
            <a:extLst>
              <a:ext uri="{FF2B5EF4-FFF2-40B4-BE49-F238E27FC236}">
                <a16:creationId xmlns:a16="http://schemas.microsoft.com/office/drawing/2014/main" id="{5858A647-8451-0B3F-E09C-5303680A02C7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5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E86DC572-D6DE-6389-6A1F-14297C2294C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C9E1E3C5-EEC1-560A-1BCF-B126C3A092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F3826-13E8-E639-576A-AB8B318BF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Bisogna essere sinceri: il colore non c’entra (ma in questo caso si gode!)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A933A9-87A0-32C5-2A3A-B9FACC2CBD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accent1">
              <a:lumMod val="40000"/>
              <a:lumOff val="60000"/>
            </a:schemeClr>
          </a:solidFill>
        </p:spPr>
        <p:txBody>
          <a:bodyPr/>
          <a:lstStyle/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A12226-6AEB-65EF-CD71-4C43961D8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solidFill>
            <a:srgbClr val="FFC000"/>
          </a:solidFill>
        </p:spPr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42173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1EABD4-3A74-7838-025C-B8BBC312C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Facciamo un conto...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363D0C-8505-0538-E29F-4F4E9866A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23C1E7-0888-D2D4-AD51-D6C3899D98F9}"/>
              </a:ext>
            </a:extLst>
          </p:cNvPr>
          <p:cNvGraphicFramePr>
            <a:graphicFrameLocks noGrp="1"/>
          </p:cNvGraphicFramePr>
          <p:nvPr/>
        </p:nvGraphicFramePr>
        <p:xfrm>
          <a:off x="4801332" y="1844404"/>
          <a:ext cx="2971800" cy="43453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44904">
                  <a:extLst>
                    <a:ext uri="{9D8B030D-6E8A-4147-A177-3AD203B41FA5}">
                      <a16:colId xmlns:a16="http://schemas.microsoft.com/office/drawing/2014/main" val="3144432456"/>
                    </a:ext>
                  </a:extLst>
                </a:gridCol>
                <a:gridCol w="926896">
                  <a:extLst>
                    <a:ext uri="{9D8B030D-6E8A-4147-A177-3AD203B41FA5}">
                      <a16:colId xmlns:a16="http://schemas.microsoft.com/office/drawing/2014/main" val="1168049287"/>
                    </a:ext>
                  </a:extLst>
                </a:gridCol>
              </a:tblGrid>
              <a:tr h="19050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100" u="none" strike="noStrike">
                          <a:effectLst/>
                        </a:rPr>
                        <a:t>Transmissione (status+performance)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39048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4861052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Numero segnali/asset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500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000700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media chiave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120269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media 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525632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lunghezza chiave/valore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14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4735898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Costo payload Json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20%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222854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media chiave valore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16,8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9104195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media messaggio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8400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91776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Dimensione payload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4096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33591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n° messaggi/asset/secondo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2,05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09345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Secondi x giorno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86400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837850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Totale messaggi/giorno/asset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177187,5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17159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277669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059765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asset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60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360219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messaggi/giorno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10631250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05756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messaggi/giorno/unit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400000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7179555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Numero unit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u="none" strike="noStrike">
                          <a:effectLst/>
                        </a:rPr>
                        <a:t>26,578125</a:t>
                      </a:r>
                      <a:endParaRPr lang="it-IT" sz="11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45099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989213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Costo/unit/mese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>
                          <a:effectLst/>
                        </a:rPr>
                        <a:t>               23,20 € 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77554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Costo totale mese IoT Hub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u="none" strike="noStrike" dirty="0">
                          <a:effectLst/>
                        </a:rPr>
                        <a:t>             616,61 € </a:t>
                      </a:r>
                      <a:endParaRPr lang="it-IT" sz="11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2929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7976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656F-DD15-4ACD-3A79-20F93B54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D26A-CA3E-A943-915F-5A64484C4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E3DCA-0019-CA03-D098-EFED62712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L’errore di tutti è «intanto tiriamo su i dati...»</a:t>
            </a:r>
          </a:p>
        </p:txBody>
      </p:sp>
    </p:spTree>
    <p:extLst>
      <p:ext uri="{BB962C8B-B14F-4D97-AF65-F5344CB8AC3E}">
        <p14:creationId xmlns:p14="http://schemas.microsoft.com/office/powerpoint/2010/main" val="131628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F1F0C9-8454-D50C-99C0-7ABF591E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 paio di considerazioni...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6F8B154-25E7-14F5-AF84-985CF2D21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fontAlgn="auto"/>
            <a:r>
              <a:rPr lang="it-IT" b="0" i="0" dirty="0">
                <a:effectLst/>
                <a:latin typeface="-apple-system"/>
              </a:rPr>
              <a:t>l’Industria 4.0 ci hanno marciato sopra ...</a:t>
            </a:r>
          </a:p>
          <a:p>
            <a:pPr algn="l" fontAlgn="auto"/>
            <a:r>
              <a:rPr lang="it-IT" b="0" i="0" dirty="0">
                <a:effectLst/>
                <a:latin typeface="-apple-system"/>
              </a:rPr>
              <a:t>...chiamiamo impropriamente “IoT” un po’ tutto ciò che è asset monitoring, process monitoring o condition monitoring ...</a:t>
            </a:r>
          </a:p>
          <a:p>
            <a:pPr algn="l" fontAlgn="auto"/>
            <a:r>
              <a:rPr lang="it-IT" b="0" i="0" dirty="0">
                <a:effectLst/>
                <a:latin typeface="-apple-system"/>
              </a:rPr>
              <a:t>...distinguere e associare alla sigla IoT lo Smart World &amp; Co...</a:t>
            </a:r>
          </a:p>
          <a:p>
            <a:pPr algn="l" fontAlgn="auto"/>
            <a:r>
              <a:rPr lang="it-IT" b="0" i="0" dirty="0">
                <a:effectLst/>
                <a:latin typeface="-apple-system"/>
              </a:rPr>
              <a:t>...IoT Industriale...è molto industriale, ma poco IoT. ...</a:t>
            </a:r>
          </a:p>
          <a:p>
            <a:pPr algn="l" fontAlgn="auto"/>
            <a:r>
              <a:rPr lang="it-IT" b="0" i="0" dirty="0">
                <a:effectLst/>
                <a:latin typeface="-apple-system"/>
              </a:rPr>
              <a:t>il mondo industriale è molto tecnologico, si apre all’IoT, ma non è (principalmente) IoT</a:t>
            </a:r>
          </a:p>
          <a:p>
            <a:pPr algn="l" fontAlgn="auto"/>
            <a:r>
              <a:rPr lang="it-IT" b="0" i="0" dirty="0">
                <a:effectLst/>
                <a:latin typeface="-apple-system"/>
              </a:rPr>
              <a:t>... vogliamo forzare un piolo quadrato (l’IoT) in un buco rotondo (il monitoraggio industriale)...</a:t>
            </a:r>
          </a:p>
          <a:p>
            <a:endParaRPr lang="it-IT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51655F-4A5E-1402-F71A-433E4B01FFEA}"/>
              </a:ext>
            </a:extLst>
          </p:cNvPr>
          <p:cNvSpPr txBox="1"/>
          <p:nvPr/>
        </p:nvSpPr>
        <p:spPr>
          <a:xfrm>
            <a:off x="838200" y="6323598"/>
            <a:ext cx="1152484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/>
              <a:t>https://www.linkedin.com/pulse/industrial-enthusiast-marco-parenzan-pnpxf/?trackingId=mLjZ69ifQw6u77lPSOUfgA%3D%3D </a:t>
            </a:r>
          </a:p>
        </p:txBody>
      </p:sp>
    </p:spTree>
    <p:extLst>
      <p:ext uri="{BB962C8B-B14F-4D97-AF65-F5344CB8AC3E}">
        <p14:creationId xmlns:p14="http://schemas.microsoft.com/office/powerpoint/2010/main" val="3380845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D78F6D-1CA3-C134-3DE9-8438A6872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«Voglio un colpevole»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EB2AE25-F0DD-FD3D-8012-9604B0B2F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202" y="1990725"/>
            <a:ext cx="2730994" cy="3869282"/>
          </a:xfrm>
          <a:prstGeom prst="rect">
            <a:avLst/>
          </a:prstGeom>
        </p:spPr>
      </p:pic>
      <p:pic>
        <p:nvPicPr>
          <p:cNvPr id="2050" name="Picture 2" descr="Arduino (hardware) - Wikipedia">
            <a:extLst>
              <a:ext uri="{FF2B5EF4-FFF2-40B4-BE49-F238E27FC236}">
                <a16:creationId xmlns:a16="http://schemas.microsoft.com/office/drawing/2014/main" id="{BCF3205D-E534-EBE2-A2A9-12AF592FB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5900" y="2828925"/>
            <a:ext cx="3181713" cy="242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ownload Raspberry Pi Logo in SVG Vector or PNG File Format - Logo.wine">
            <a:extLst>
              <a:ext uri="{FF2B5EF4-FFF2-40B4-BE49-F238E27FC236}">
                <a16:creationId xmlns:a16="http://schemas.microsoft.com/office/drawing/2014/main" id="{1450A7C8-D88D-56D6-21D7-31FD498DA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455" y="1752601"/>
            <a:ext cx="6372225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6E97ED-1088-A5A9-C54A-4645F6D73916}"/>
              </a:ext>
            </a:extLst>
          </p:cNvPr>
          <p:cNvSpPr/>
          <p:nvPr/>
        </p:nvSpPr>
        <p:spPr>
          <a:xfrm>
            <a:off x="356640" y="3581697"/>
            <a:ext cx="11478720" cy="92333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IoT = Streaming Json Data from Devices</a:t>
            </a:r>
          </a:p>
        </p:txBody>
      </p:sp>
    </p:spTree>
    <p:extLst>
      <p:ext uri="{BB962C8B-B14F-4D97-AF65-F5344CB8AC3E}">
        <p14:creationId xmlns:p14="http://schemas.microsoft.com/office/powerpoint/2010/main" val="2665107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22526-0940-685C-0934-C2F9E855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Non dimentichiamoci che l’IoT </a:t>
            </a:r>
            <a:br>
              <a:rPr lang="it-IT" dirty="0"/>
            </a:br>
            <a:r>
              <a:rPr lang="it-IT" dirty="0"/>
              <a:t>arriva (ben) dopo ISA 95...</a:t>
            </a:r>
          </a:p>
        </p:txBody>
      </p:sp>
      <p:pic>
        <p:nvPicPr>
          <p:cNvPr id="1026" name="Picture 2" descr="1: The conventional automation pyramid according to the ANSI/ISA-95... |  Download Scientific Diagram">
            <a:extLst>
              <a:ext uri="{FF2B5EF4-FFF2-40B4-BE49-F238E27FC236}">
                <a16:creationId xmlns:a16="http://schemas.microsoft.com/office/drawing/2014/main" id="{5DC2233A-9F5F-FD9A-4ABE-B5EABDAC6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6508" y="1825625"/>
            <a:ext cx="4815847" cy="427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4528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04A2-BF0C-E171-87DF-045CCBA0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l’IoT?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6ED9-1697-2C99-8B11-7797C46C3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Forse semplicemente una piattaforma dati da sistemi «unattended»</a:t>
            </a:r>
          </a:p>
          <a:p>
            <a:r>
              <a:rPr lang="it-IT" dirty="0"/>
              <a:t>...chi mi dice che anche il log di un server non sia... «iot»....</a:t>
            </a:r>
          </a:p>
        </p:txBody>
      </p:sp>
    </p:spTree>
    <p:extLst>
      <p:ext uri="{BB962C8B-B14F-4D97-AF65-F5344CB8AC3E}">
        <p14:creationId xmlns:p14="http://schemas.microsoft.com/office/powerpoint/2010/main" val="15336762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125BD-E1BB-44E9-A11F-5964AB56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Hot Data vs Sampling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BE2C6B4-6CC7-4EFF-926E-9095F36FE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L’informazione</a:t>
            </a:r>
            <a:r>
              <a:rPr lang="en-US" dirty="0"/>
              <a:t> </a:t>
            </a:r>
            <a:r>
              <a:rPr lang="en-US" dirty="0" err="1"/>
              <a:t>principale</a:t>
            </a:r>
            <a:r>
              <a:rPr lang="en-US" dirty="0"/>
              <a:t> è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Acquisizione</a:t>
            </a:r>
            <a:r>
              <a:rPr lang="en-US" dirty="0"/>
              <a:t>/Sampling e </a:t>
            </a:r>
            <a:r>
              <a:rPr lang="en-US" dirty="0" err="1"/>
              <a:t>invio</a:t>
            </a:r>
            <a:r>
              <a:rPr lang="en-US" dirty="0"/>
              <a:t> dei </a:t>
            </a:r>
            <a:r>
              <a:rPr lang="en-US" dirty="0" err="1"/>
              <a:t>dati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due </a:t>
            </a:r>
            <a:r>
              <a:rPr lang="en-US" dirty="0" err="1"/>
              <a:t>informazioni</a:t>
            </a:r>
            <a:r>
              <a:rPr lang="en-US" dirty="0"/>
              <a:t> </a:t>
            </a:r>
            <a:r>
              <a:rPr lang="en-US" dirty="0" err="1"/>
              <a:t>completamente</a:t>
            </a:r>
            <a:r>
              <a:rPr lang="en-US" dirty="0"/>
              <a:t> separate.</a:t>
            </a:r>
          </a:p>
          <a:p>
            <a:r>
              <a:rPr lang="it-IT" dirty="0"/>
              <a:t>Il fatto che leggo un segnale con un sampling di 1HZ, o 30Hz o 10KHz non significa che questo dato sia «hot».</a:t>
            </a:r>
          </a:p>
          <a:p>
            <a:r>
              <a:rPr lang="it-IT" dirty="0"/>
              <a:t>Qualunque sia la frequenza di campionamento, la frequenza con cui inviare i dati è diversa.</a:t>
            </a:r>
          </a:p>
          <a:p>
            <a:r>
              <a:rPr lang="it-IT" dirty="0"/>
              <a:t>Quindi io posso mandare un segnale a 30Hz anche ogni due minuti via NRT.</a:t>
            </a:r>
          </a:p>
        </p:txBody>
      </p:sp>
    </p:spTree>
    <p:extLst>
      <p:ext uri="{BB962C8B-B14F-4D97-AF65-F5344CB8AC3E}">
        <p14:creationId xmlns:p14="http://schemas.microsoft.com/office/powerpoint/2010/main" val="1199872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CB3876-8213-434D-BDC9-AD670234F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Inoltre</a:t>
            </a:r>
            <a:r>
              <a:rPr lang="en-US" dirty="0"/>
              <a:t> I </a:t>
            </a:r>
            <a:r>
              <a:rPr lang="en-US" dirty="0" err="1"/>
              <a:t>segnali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dividono</a:t>
            </a:r>
            <a:r>
              <a:rPr lang="en-US" dirty="0"/>
              <a:t> in due </a:t>
            </a:r>
            <a:r>
              <a:rPr lang="en-US" dirty="0" err="1"/>
              <a:t>famiglie</a:t>
            </a:r>
            <a:r>
              <a:rPr lang="en-US" dirty="0"/>
              <a:t> 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E457AD1-7ED8-49BC-908F-B42460E968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segnali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Hanno un </a:t>
            </a:r>
            <a:r>
              <a:rPr lang="en-US" dirty="0" err="1"/>
              <a:t>numero</a:t>
            </a:r>
            <a:r>
              <a:rPr lang="en-US" dirty="0"/>
              <a:t> finite di </a:t>
            </a:r>
            <a:r>
              <a:rPr lang="en-US" dirty="0" err="1"/>
              <a:t>stati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Arrivano</a:t>
            </a:r>
            <a:r>
              <a:rPr lang="en-US" dirty="0"/>
              <a:t> in tempo </a:t>
            </a:r>
            <a:r>
              <a:rPr lang="en-US" dirty="0" err="1"/>
              <a:t>reale</a:t>
            </a:r>
            <a:endParaRPr lang="en-US" dirty="0"/>
          </a:p>
          <a:p>
            <a:pPr lvl="1"/>
            <a:r>
              <a:rPr lang="en-US" dirty="0"/>
              <a:t>Si </a:t>
            </a:r>
            <a:r>
              <a:rPr lang="en-US" dirty="0" err="1"/>
              <a:t>muovono</a:t>
            </a:r>
            <a:r>
              <a:rPr lang="en-US" dirty="0"/>
              <a:t> on change (ma </a:t>
            </a:r>
            <a:r>
              <a:rPr lang="en-US" dirty="0" err="1"/>
              <a:t>comunque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</a:t>
            </a:r>
            <a:r>
              <a:rPr lang="en-US" dirty="0" err="1"/>
              <a:t>campionate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Uno </a:t>
            </a:r>
            <a:r>
              <a:rPr lang="en-US" dirty="0" err="1"/>
              <a:t>allarme</a:t>
            </a:r>
            <a:r>
              <a:rPr lang="en-US" dirty="0"/>
              <a:t> è uno </a:t>
            </a:r>
            <a:r>
              <a:rPr lang="en-US" dirty="0" err="1"/>
              <a:t>stato</a:t>
            </a:r>
            <a:endParaRPr lang="en-US" dirty="0"/>
          </a:p>
          <a:p>
            <a:r>
              <a:rPr lang="en-US" dirty="0" err="1"/>
              <a:t>Campionamento</a:t>
            </a:r>
            <a:r>
              <a:rPr lang="en-US" dirty="0"/>
              <a:t> di </a:t>
            </a:r>
            <a:r>
              <a:rPr lang="en-US" dirty="0" err="1"/>
              <a:t>grandezze</a:t>
            </a:r>
            <a:r>
              <a:rPr lang="en-US" dirty="0"/>
              <a:t> (</a:t>
            </a:r>
            <a:r>
              <a:rPr lang="en-US" dirty="0" err="1"/>
              <a:t>quelli</a:t>
            </a:r>
            <a:r>
              <a:rPr lang="en-US" dirty="0"/>
              <a:t>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hanno</a:t>
            </a:r>
            <a:r>
              <a:rPr lang="en-US" dirty="0"/>
              <a:t> </a:t>
            </a:r>
            <a:r>
              <a:rPr lang="en-US" dirty="0" err="1"/>
              <a:t>variazione</a:t>
            </a:r>
            <a:r>
              <a:rPr lang="en-US" dirty="0"/>
              <a:t> continua)</a:t>
            </a:r>
          </a:p>
          <a:p>
            <a:pPr lvl="1"/>
            <a:r>
              <a:rPr lang="en-US" dirty="0" err="1"/>
              <a:t>Uploadate</a:t>
            </a:r>
            <a:r>
              <a:rPr lang="en-US" dirty="0"/>
              <a:t> con una </a:t>
            </a:r>
            <a:r>
              <a:rPr lang="en-US" dirty="0" err="1"/>
              <a:t>certa</a:t>
            </a:r>
            <a:r>
              <a:rPr lang="en-US" dirty="0"/>
              <a:t> </a:t>
            </a:r>
            <a:r>
              <a:rPr lang="en-US" dirty="0" err="1"/>
              <a:t>frequenza</a:t>
            </a:r>
            <a:r>
              <a:rPr lang="en-US" dirty="0"/>
              <a:t> (2min)</a:t>
            </a:r>
          </a:p>
          <a:p>
            <a:pPr lvl="1"/>
            <a:r>
              <a:rPr lang="en-US" dirty="0" err="1"/>
              <a:t>Uploadate</a:t>
            </a:r>
            <a:r>
              <a:rPr lang="en-US" dirty="0"/>
              <a:t> in un file parquet*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7067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D982F24-D12A-1030-17CF-9B7355C1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Facciamo una stima «alla c...o»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DF3B4B9-CF64-2B50-8781-E02C6ED771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9062429"/>
              </p:ext>
            </p:extLst>
          </p:nvPr>
        </p:nvGraphicFramePr>
        <p:xfrm>
          <a:off x="838200" y="1825625"/>
          <a:ext cx="8000996" cy="537315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54600">
                  <a:extLst>
                    <a:ext uri="{9D8B030D-6E8A-4147-A177-3AD203B41FA5}">
                      <a16:colId xmlns:a16="http://schemas.microsoft.com/office/drawing/2014/main" val="762639708"/>
                    </a:ext>
                  </a:extLst>
                </a:gridCol>
                <a:gridCol w="614000">
                  <a:extLst>
                    <a:ext uri="{9D8B030D-6E8A-4147-A177-3AD203B41FA5}">
                      <a16:colId xmlns:a16="http://schemas.microsoft.com/office/drawing/2014/main" val="1256530661"/>
                    </a:ext>
                  </a:extLst>
                </a:gridCol>
                <a:gridCol w="405113">
                  <a:extLst>
                    <a:ext uri="{9D8B030D-6E8A-4147-A177-3AD203B41FA5}">
                      <a16:colId xmlns:a16="http://schemas.microsoft.com/office/drawing/2014/main" val="1702888599"/>
                    </a:ext>
                  </a:extLst>
                </a:gridCol>
                <a:gridCol w="405113">
                  <a:extLst>
                    <a:ext uri="{9D8B030D-6E8A-4147-A177-3AD203B41FA5}">
                      <a16:colId xmlns:a16="http://schemas.microsoft.com/office/drawing/2014/main" val="3413895859"/>
                    </a:ext>
                  </a:extLst>
                </a:gridCol>
                <a:gridCol w="1335611">
                  <a:extLst>
                    <a:ext uri="{9D8B030D-6E8A-4147-A177-3AD203B41FA5}">
                      <a16:colId xmlns:a16="http://schemas.microsoft.com/office/drawing/2014/main" val="63768300"/>
                    </a:ext>
                  </a:extLst>
                </a:gridCol>
                <a:gridCol w="746928">
                  <a:extLst>
                    <a:ext uri="{9D8B030D-6E8A-4147-A177-3AD203B41FA5}">
                      <a16:colId xmlns:a16="http://schemas.microsoft.com/office/drawing/2014/main" val="1923151240"/>
                    </a:ext>
                  </a:extLst>
                </a:gridCol>
                <a:gridCol w="531712">
                  <a:extLst>
                    <a:ext uri="{9D8B030D-6E8A-4147-A177-3AD203B41FA5}">
                      <a16:colId xmlns:a16="http://schemas.microsoft.com/office/drawing/2014/main" val="61231378"/>
                    </a:ext>
                  </a:extLst>
                </a:gridCol>
                <a:gridCol w="405113">
                  <a:extLst>
                    <a:ext uri="{9D8B030D-6E8A-4147-A177-3AD203B41FA5}">
                      <a16:colId xmlns:a16="http://schemas.microsoft.com/office/drawing/2014/main" val="3144335546"/>
                    </a:ext>
                  </a:extLst>
                </a:gridCol>
                <a:gridCol w="405113">
                  <a:extLst>
                    <a:ext uri="{9D8B030D-6E8A-4147-A177-3AD203B41FA5}">
                      <a16:colId xmlns:a16="http://schemas.microsoft.com/office/drawing/2014/main" val="1764637209"/>
                    </a:ext>
                  </a:extLst>
                </a:gridCol>
                <a:gridCol w="1354600">
                  <a:extLst>
                    <a:ext uri="{9D8B030D-6E8A-4147-A177-3AD203B41FA5}">
                      <a16:colId xmlns:a16="http://schemas.microsoft.com/office/drawing/2014/main" val="3921341702"/>
                    </a:ext>
                  </a:extLst>
                </a:gridCol>
                <a:gridCol w="443093">
                  <a:extLst>
                    <a:ext uri="{9D8B030D-6E8A-4147-A177-3AD203B41FA5}">
                      <a16:colId xmlns:a16="http://schemas.microsoft.com/office/drawing/2014/main" val="1018247306"/>
                    </a:ext>
                  </a:extLst>
                </a:gridCol>
              </a:tblGrid>
              <a:tr h="104161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 dirty="0">
                          <a:effectLst/>
                        </a:rPr>
                        <a:t>Transmissione (status+performance)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>
                          <a:effectLst/>
                        </a:rPr>
                        <a:t>Storage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it-IT" sz="1000" u="none" strike="noStrike">
                          <a:effectLst/>
                        </a:rPr>
                        <a:t>Transmissione (status)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3876432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883768970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segnali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500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segnali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50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348640882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chiave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chiave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04586547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media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70252318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chiave/valore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lunghezza chiave/valore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335788205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payload Json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20%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payload Json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20%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603907898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chiave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16,8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chiave valore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16,8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641956528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media messaggio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840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0389896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payload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4096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177187,5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payload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4096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145321590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n° messaggi/asset/secondo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2,05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1488375000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n° messaggi/asset/secondo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0,21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840498007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Secondi x 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86400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giorni mese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30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89302500000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Secondi x 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86400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7080748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177187,5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totale mese (bytes)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2,67908E+12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2,67908E+12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Totale messaggi/giorno/asset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17718,75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0634080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Dimensione totale mese (Gb)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2495,083027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23488123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794973384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asset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60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537008695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 dirty="0">
                          <a:effectLst/>
                        </a:rPr>
                        <a:t>10631250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1063125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318957037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messaggi/giorno/unit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messaggi/giorno/unit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400000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108020976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26,578125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Numero unit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u="none" strike="noStrike">
                          <a:effectLst/>
                        </a:rPr>
                        <a:t>2,6578125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427435561"/>
                  </a:ext>
                </a:extLst>
              </a:tr>
              <a:tr h="104161"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4628701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Costo/unit/mese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         23,20 € 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Storage/Gb/mese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                   0,03 € 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Costo/unit/mese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23,20 € 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1460503278"/>
                  </a:ext>
                </a:extLst>
              </a:tr>
              <a:tr h="202692"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Costo totale mese IoT Hub</a:t>
                      </a:r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       616,61 € 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Storage/Mese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>
                          <a:effectLst/>
                        </a:rPr>
                        <a:t>                      74,85 € </a:t>
                      </a:r>
                      <a:endParaRPr lang="it-IT" sz="1000" b="0" i="0" u="none" strike="noStrike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it-IT" sz="1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Costo totale mese IoT Hub</a:t>
                      </a:r>
                      <a:endParaRPr lang="it-IT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000" u="none" strike="noStrike" dirty="0">
                          <a:effectLst/>
                        </a:rPr>
                        <a:t>      61,66 € </a:t>
                      </a:r>
                      <a:endParaRPr lang="it-IT" sz="1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707" marR="8707" marT="8707" marB="0" anchor="ctr"/>
                </a:tc>
                <a:extLst>
                  <a:ext uri="{0D108BD9-81ED-4DB2-BD59-A6C34878D82A}">
                    <a16:rowId xmlns:a16="http://schemas.microsoft.com/office/drawing/2014/main" val="2946730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0489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734E-3AD7-6992-3BEB-9953B3BAB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Azure IoT 2024 con .NET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A1F87-79C4-8F61-A895-AAA8C160B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Marco Parenzan</a:t>
            </a:r>
          </a:p>
        </p:txBody>
      </p:sp>
    </p:spTree>
    <p:extLst>
      <p:ext uri="{BB962C8B-B14F-4D97-AF65-F5344CB8AC3E}">
        <p14:creationId xmlns:p14="http://schemas.microsoft.com/office/powerpoint/2010/main" val="731331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50A7F-642E-8E97-9CCF-EDE72E5F53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La situazione oggi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F51C5-C8F1-C3AD-B3CD-F57681A133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it-IT" dirty="0"/>
              <a:t>C’è roba nuova in pentola (NDA sorry)</a:t>
            </a:r>
          </a:p>
          <a:p>
            <a:r>
              <a:rPr lang="it-IT" dirty="0"/>
              <a:t>Cosa sappiamo ad oggi?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11230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C7C0-265A-2FF4-4BF9-6C53D1710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4998AC-2E5C-F911-25B8-7ED378B2A6F4}"/>
              </a:ext>
            </a:extLst>
          </p:cNvPr>
          <p:cNvGrpSpPr/>
          <p:nvPr/>
        </p:nvGrpSpPr>
        <p:grpSpPr>
          <a:xfrm>
            <a:off x="200025" y="1690689"/>
            <a:ext cx="5267325" cy="3195666"/>
            <a:chOff x="200025" y="1690689"/>
            <a:chExt cx="5267325" cy="319566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5C8E40F-C0A3-89E7-C3D4-E2DE2FAB0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025" y="1690689"/>
              <a:ext cx="5267325" cy="278171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5C03C6B-1884-6F34-72AC-8A1E6CFF9647}"/>
                </a:ext>
              </a:extLst>
            </p:cNvPr>
            <p:cNvSpPr txBox="1"/>
            <p:nvPr/>
          </p:nvSpPr>
          <p:spPr>
            <a:xfrm>
              <a:off x="200025" y="4363135"/>
              <a:ext cx="520065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it-IT" sz="1400" dirty="0"/>
                <a:t>https://techcommunity.microsoft.com/t5/internet-of-things-blog/microsoft-s-commitment-to-azure-iot/ba-p/4059725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B26B21-F17E-AC76-7685-D836A2526445}"/>
              </a:ext>
            </a:extLst>
          </p:cNvPr>
          <p:cNvGrpSpPr/>
          <p:nvPr/>
        </p:nvGrpSpPr>
        <p:grpSpPr>
          <a:xfrm>
            <a:off x="6391274" y="1896476"/>
            <a:ext cx="5267326" cy="3441929"/>
            <a:chOff x="6391274" y="1896476"/>
            <a:chExt cx="5267326" cy="344192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BF66CE6-7085-B1C9-9729-BCCA0ABDC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91274" y="1896476"/>
              <a:ext cx="5267326" cy="298987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9C26412-B5AB-7689-3FCC-C54FD456F885}"/>
                </a:ext>
              </a:extLst>
            </p:cNvPr>
            <p:cNvSpPr txBox="1"/>
            <p:nvPr/>
          </p:nvSpPr>
          <p:spPr>
            <a:xfrm>
              <a:off x="6477000" y="4815185"/>
              <a:ext cx="49911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400"/>
              </a:lvl1pPr>
            </a:lstStyle>
            <a:p>
              <a:r>
                <a:rPr lang="it-IT" dirty="0"/>
                <a:t>https://www.msn.com/en-us/money/other/microsoft-retires-azure-iot-central-in-platform-rethink/ar-BB1iknsm?PC=EMMX01</a:t>
              </a:r>
            </a:p>
          </p:txBody>
        </p:sp>
      </p:grpSp>
      <p:pic>
        <p:nvPicPr>
          <p:cNvPr id="1026" name="Picture 2" descr="Latest Top Gun: Maverick Trailer Suggests Iceman May Die in Sequel to 1986  Blockbuster - The Aviation Geek Club">
            <a:extLst>
              <a:ext uri="{FF2B5EF4-FFF2-40B4-BE49-F238E27FC236}">
                <a16:creationId xmlns:a16="http://schemas.microsoft.com/office/drawing/2014/main" id="{24C052C8-1628-4039-D18B-AB0CFD62A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475" y="2071390"/>
            <a:ext cx="70294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28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585F5A-C0B8-D107-5455-EF8BFFFB1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Cos’è un backend IoT?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7D92D4B-1117-5910-A46C-57305DE66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/>
              <a:t>Se sai definirlo sei bravo...</a:t>
            </a:r>
          </a:p>
          <a:p>
            <a:r>
              <a:rPr lang="it-IT" dirty="0"/>
              <a:t>...perchè non c’è...</a:t>
            </a:r>
          </a:p>
          <a:p>
            <a:r>
              <a:rPr lang="it-IT" dirty="0"/>
              <a:t>Stream Analytics?</a:t>
            </a:r>
          </a:p>
          <a:p>
            <a:r>
              <a:rPr lang="it-IT" dirty="0"/>
              <a:t>IoT Central? (no appunto)</a:t>
            </a:r>
          </a:p>
          <a:p>
            <a:r>
              <a:rPr lang="it-IT" dirty="0"/>
              <a:t>IoT Hub?</a:t>
            </a:r>
          </a:p>
          <a:p>
            <a:r>
              <a:rPr lang="it-IT" dirty="0"/>
              <a:t>Azure Storage?</a:t>
            </a:r>
          </a:p>
        </p:txBody>
      </p:sp>
    </p:spTree>
    <p:extLst>
      <p:ext uri="{BB962C8B-B14F-4D97-AF65-F5344CB8AC3E}">
        <p14:creationId xmlns:p14="http://schemas.microsoft.com/office/powerpoint/2010/main" val="319843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D0BC4-C9EF-AB51-9DB3-7D71AC4C3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Bufferizzare i dati con i file parquet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00F7655-ED4E-3FE6-3AE9-B1C0E7272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7558"/>
            <a:ext cx="8001000" cy="3827471"/>
          </a:xfrm>
        </p:spPr>
      </p:pic>
    </p:spTree>
    <p:extLst>
      <p:ext uri="{BB962C8B-B14F-4D97-AF65-F5344CB8AC3E}">
        <p14:creationId xmlns:p14="http://schemas.microsoft.com/office/powerpoint/2010/main" val="30229243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5601-C2BC-A13E-1395-5A8203E2E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Facts: Medallion Architecture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91A9CB-429C-739D-7620-FB66BE58E4D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" y="2098199"/>
            <a:ext cx="8001000" cy="3806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5803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BFB8FE-311A-09BC-9822-883635EAB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Il principale strumento IoT nel 2024 è Microsoft Fabric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B817C8-74D6-46FA-9712-A9C0D5BC9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08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418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CCA5-7F44-9125-12CD-00142F53E8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È uno strumento per «sviluppatori»...è un SaaS!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D17B8-BDFB-1F7D-6E6F-3924ACD123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606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CE9F0-7CBB-DF2B-2DAF-A6ADB8AAE4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507AB-172F-1B36-A184-C1308331DF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Nella medallion architecture, il «raw» ma anche il «bronze» è un problema da sviluppatori!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2CAFCE-41E8-0D29-801A-C1E9D6953E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7795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21039-42EA-E4FF-1255-2E12039E88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1C059-CB69-95A6-5F82-2E7A0E09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Come già detto (forse) l’IoT non è più IoTHub centrico...ma ci sono un paio di cosette interessanti per chi usa IoT Hub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EBA905A-3BA8-192B-4CCC-03F91A42D65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F10A954-2ABB-9B38-9DB1-0C6574D8708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8" name="Picture 2" descr="Screenshot showing an Eventstream item overview.">
            <a:extLst>
              <a:ext uri="{FF2B5EF4-FFF2-40B4-BE49-F238E27FC236}">
                <a16:creationId xmlns:a16="http://schemas.microsoft.com/office/drawing/2014/main" id="{F06CFFFA-B649-D24A-A819-147D43D91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07" y="2932770"/>
            <a:ext cx="5387812" cy="304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C2B18EE-0C9D-EB92-E0A1-ECC10B7F0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283" y="3139067"/>
            <a:ext cx="5650900" cy="2634979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13E7F3F-73F3-7B81-F09A-2BB5ADD7E9C4}"/>
              </a:ext>
            </a:extLst>
          </p:cNvPr>
          <p:cNvSpPr/>
          <p:nvPr/>
        </p:nvSpPr>
        <p:spPr>
          <a:xfrm>
            <a:off x="1183586" y="1987137"/>
            <a:ext cx="39164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Event Stream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250D8C-FDBE-CC0B-F688-12CD90DBB102}"/>
              </a:ext>
            </a:extLst>
          </p:cNvPr>
          <p:cNvSpPr/>
          <p:nvPr/>
        </p:nvSpPr>
        <p:spPr>
          <a:xfrm>
            <a:off x="6460639" y="1987137"/>
            <a:ext cx="544219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OneLake</a:t>
            </a:r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Shortcuts</a:t>
            </a:r>
          </a:p>
        </p:txBody>
      </p:sp>
    </p:spTree>
    <p:extLst>
      <p:ext uri="{BB962C8B-B14F-4D97-AF65-F5344CB8AC3E}">
        <p14:creationId xmlns:p14="http://schemas.microsoft.com/office/powerpoint/2010/main" val="4059630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924E73-4EC8-DD6E-9ABB-AE015B5C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3F052D-7CCB-AEB8-BB8A-85B1F0BE8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EventGrid MQTT Namespaces (che forse non c’entra con Fabric...forse...)</a:t>
            </a:r>
          </a:p>
        </p:txBody>
      </p:sp>
      <p:pic>
        <p:nvPicPr>
          <p:cNvPr id="2050" name="Picture 2" descr="High-level diagram of Event Grid that shows bidirectional MQTT communication with publisher and subscriber clients.">
            <a:extLst>
              <a:ext uri="{FF2B5EF4-FFF2-40B4-BE49-F238E27FC236}">
                <a16:creationId xmlns:a16="http://schemas.microsoft.com/office/drawing/2014/main" id="{CE8DD025-8796-ED65-7339-C455DF3DD2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35322"/>
            <a:ext cx="12192000" cy="25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agram of the MQTT message routing.">
            <a:extLst>
              <a:ext uri="{FF2B5EF4-FFF2-40B4-BE49-F238E27FC236}">
                <a16:creationId xmlns:a16="http://schemas.microsoft.com/office/drawing/2014/main" id="{3CA2FEF5-4C12-C768-A892-2F67F8EA0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33308"/>
            <a:ext cx="12192000" cy="285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80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4E53EE9-1254-46B1-BC89-5562A00B1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</a:t>
            </a:r>
          </a:p>
        </p:txBody>
      </p:sp>
    </p:spTree>
    <p:extLst>
      <p:ext uri="{BB962C8B-B14F-4D97-AF65-F5344CB8AC3E}">
        <p14:creationId xmlns:p14="http://schemas.microsoft.com/office/powerpoint/2010/main" val="4238861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FBAF3A-34A7-EBE6-F379-9917C57AD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LakeHouse vs WareHouse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85CB843-1666-8433-BF85-A7F2C8B57A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4395"/>
            <a:ext cx="8001000" cy="3973797"/>
          </a:xfrm>
        </p:spPr>
      </p:pic>
    </p:spTree>
    <p:extLst>
      <p:ext uri="{BB962C8B-B14F-4D97-AF65-F5344CB8AC3E}">
        <p14:creationId xmlns:p14="http://schemas.microsoft.com/office/powerpoint/2010/main" val="2135850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24D0E-6D22-C4ED-85B5-57509E283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Two SQL Endpoints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AC6B71D-41A9-1D56-24D6-A7D65AAD3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62823"/>
            <a:ext cx="8001000" cy="3476941"/>
          </a:xfrm>
        </p:spPr>
      </p:pic>
    </p:spTree>
    <p:extLst>
      <p:ext uri="{BB962C8B-B14F-4D97-AF65-F5344CB8AC3E}">
        <p14:creationId xmlns:p14="http://schemas.microsoft.com/office/powerpoint/2010/main" val="1843963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15F971-585F-2A29-55CB-29EED7DD5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 mondo del manifacturing comincia a stare stretto</a:t>
            </a:r>
          </a:p>
          <a:p>
            <a:r>
              <a:rPr lang="it-IT" dirty="0"/>
              <a:t>Industrial IoT non significa (sempre/solo) IoT Hub/IoT Central</a:t>
            </a:r>
          </a:p>
          <a:p>
            <a:r>
              <a:rPr lang="it-IT" dirty="0"/>
              <a:t>Però IL principio è fondamentale...quale?</a:t>
            </a:r>
          </a:p>
          <a:p>
            <a:r>
              <a:rPr lang="it-IT" dirty="0"/>
              <a:t>Poter controllare il deployment dal cloud</a:t>
            </a:r>
          </a:p>
          <a:p>
            <a:r>
              <a:rPr lang="it-IT" dirty="0"/>
              <a:t>Ma IoT Edge ha un modello tutto suo di interpretare la containerizzazione...scomodo in un mondo ibrido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09CC2A-2392-9888-0EC8-74B8052EA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dirty="0"/>
              <a:t>No IoT Edge...perchè?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CFFF73-A70A-7723-2108-B59D4224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85" y="137431"/>
            <a:ext cx="3461921" cy="1947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5142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0274D-F26C-42E4-9A86-1B85AB90D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AKS from cloud to edge</a:t>
            </a:r>
          </a:p>
        </p:txBody>
      </p:sp>
      <p:pic>
        <p:nvPicPr>
          <p:cNvPr id="3" name="Graphic 2" descr="click, interaction&#10;">
            <a:extLst>
              <a:ext uri="{FF2B5EF4-FFF2-40B4-BE49-F238E27FC236}">
                <a16:creationId xmlns:a16="http://schemas.microsoft.com/office/drawing/2014/main" id="{AE49D91E-FE4E-DE0A-21C0-9147BAEC6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52656" y="2661507"/>
            <a:ext cx="494574" cy="7418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46D27F9-9356-BDE0-F3EE-487F30D5FF27}"/>
              </a:ext>
            </a:extLst>
          </p:cNvPr>
          <p:cNvSpPr/>
          <p:nvPr/>
        </p:nvSpPr>
        <p:spPr bwMode="auto">
          <a:xfrm>
            <a:off x="1270170" y="2143219"/>
            <a:ext cx="3259546" cy="3846058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0070C0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7373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 single click solution to deploy Azure Kubernetes Service locally, on-prem</a:t>
            </a:r>
            <a:b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</a:b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(compete with Tanzu, Docker EE Red Hat OpenShift, Rancher)</a:t>
            </a:r>
          </a:p>
        </p:txBody>
      </p:sp>
      <p:grpSp>
        <p:nvGrpSpPr>
          <p:cNvPr id="4" name="component solutions" descr="component solutions">
            <a:extLst>
              <a:ext uri="{FF2B5EF4-FFF2-40B4-BE49-F238E27FC236}">
                <a16:creationId xmlns:a16="http://schemas.microsoft.com/office/drawing/2014/main" id="{5A5D8822-B26F-4F74-5BB6-3608E3B832DF}"/>
              </a:ext>
            </a:extLst>
          </p:cNvPr>
          <p:cNvGrpSpPr/>
          <p:nvPr/>
        </p:nvGrpSpPr>
        <p:grpSpPr>
          <a:xfrm>
            <a:off x="5769403" y="2676155"/>
            <a:ext cx="1016002" cy="712566"/>
            <a:chOff x="-774701" y="4865688"/>
            <a:chExt cx="473075" cy="331788"/>
          </a:xfrm>
        </p:grpSpPr>
        <p:sp>
          <p:nvSpPr>
            <p:cNvPr id="5" name="Rectangle 932">
              <a:extLst>
                <a:ext uri="{FF2B5EF4-FFF2-40B4-BE49-F238E27FC236}">
                  <a16:creationId xmlns:a16="http://schemas.microsoft.com/office/drawing/2014/main" id="{1A54A235-CE64-999D-E134-1572A58D46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38163" y="5145088"/>
              <a:ext cx="117475" cy="12700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" name="Freeform 933">
              <a:extLst>
                <a:ext uri="{FF2B5EF4-FFF2-40B4-BE49-F238E27FC236}">
                  <a16:creationId xmlns:a16="http://schemas.microsoft.com/office/drawing/2014/main" id="{150F414A-14F7-C3C3-B4AA-72892F0E7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451" y="5127625"/>
              <a:ext cx="23812" cy="46038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0" name="Freeform 934">
              <a:extLst>
                <a:ext uri="{FF2B5EF4-FFF2-40B4-BE49-F238E27FC236}">
                  <a16:creationId xmlns:a16="http://schemas.microsoft.com/office/drawing/2014/main" id="{B1745D8A-39EF-9694-37A3-AEFC8E914E2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42926" y="4908550"/>
              <a:ext cx="122237" cy="228600"/>
            </a:xfrm>
            <a:custGeom>
              <a:avLst/>
              <a:gdLst>
                <a:gd name="T0" fmla="*/ 7 w 77"/>
                <a:gd name="T1" fmla="*/ 144 h 144"/>
                <a:gd name="T2" fmla="*/ 0 w 77"/>
                <a:gd name="T3" fmla="*/ 144 h 144"/>
                <a:gd name="T4" fmla="*/ 0 w 77"/>
                <a:gd name="T5" fmla="*/ 0 h 144"/>
                <a:gd name="T6" fmla="*/ 77 w 77"/>
                <a:gd name="T7" fmla="*/ 0 h 144"/>
                <a:gd name="T8" fmla="*/ 77 w 77"/>
                <a:gd name="T9" fmla="*/ 7 h 144"/>
                <a:gd name="T10" fmla="*/ 7 w 77"/>
                <a:gd name="T11" fmla="*/ 7 h 144"/>
                <a:gd name="T12" fmla="*/ 7 w 77"/>
                <a:gd name="T13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44">
                  <a:moveTo>
                    <a:pt x="7" y="144"/>
                  </a:moveTo>
                  <a:lnTo>
                    <a:pt x="0" y="144"/>
                  </a:lnTo>
                  <a:lnTo>
                    <a:pt x="0" y="0"/>
                  </a:lnTo>
                  <a:lnTo>
                    <a:pt x="77" y="0"/>
                  </a:lnTo>
                  <a:lnTo>
                    <a:pt x="77" y="7"/>
                  </a:lnTo>
                  <a:lnTo>
                    <a:pt x="7" y="7"/>
                  </a:lnTo>
                  <a:lnTo>
                    <a:pt x="7" y="144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1" name="Rectangle 935">
              <a:extLst>
                <a:ext uri="{FF2B5EF4-FFF2-40B4-BE49-F238E27FC236}">
                  <a16:creationId xmlns:a16="http://schemas.microsoft.com/office/drawing/2014/main" id="{A6ED3E5C-3407-5CE8-63EC-2202426B16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57188" y="4914900"/>
              <a:ext cx="12700" cy="254000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2" name="Rectangle 936">
              <a:extLst>
                <a:ext uri="{FF2B5EF4-FFF2-40B4-BE49-F238E27FC236}">
                  <a16:creationId xmlns:a16="http://schemas.microsoft.com/office/drawing/2014/main" id="{5AB1EB7F-993F-7509-904B-2E0EE1023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19113" y="5027613"/>
              <a:ext cx="101600" cy="1111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3" name="Rectangle 937">
              <a:extLst>
                <a:ext uri="{FF2B5EF4-FFF2-40B4-BE49-F238E27FC236}">
                  <a16:creationId xmlns:a16="http://schemas.microsoft.com/office/drawing/2014/main" id="{6B218F68-29AC-7CC1-C616-C1D45A3C22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15963" y="5027613"/>
              <a:ext cx="104775" cy="11113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4" name="Oval 938">
              <a:extLst>
                <a:ext uri="{FF2B5EF4-FFF2-40B4-BE49-F238E27FC236}">
                  <a16:creationId xmlns:a16="http://schemas.microsoft.com/office/drawing/2014/main" id="{0A604A05-F2F3-11A8-B064-01F98A844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0051" y="4865688"/>
              <a:ext cx="98425" cy="93663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5" name="Rectangle 939">
              <a:extLst>
                <a:ext uri="{FF2B5EF4-FFF2-40B4-BE49-F238E27FC236}">
                  <a16:creationId xmlns:a16="http://schemas.microsoft.com/office/drawing/2014/main" id="{8953CA36-0B7E-1FC2-14B6-7A6913FBD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0051" y="4984750"/>
              <a:ext cx="98425" cy="95250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6" name="Oval 940">
              <a:extLst>
                <a:ext uri="{FF2B5EF4-FFF2-40B4-BE49-F238E27FC236}">
                  <a16:creationId xmlns:a16="http://schemas.microsoft.com/office/drawing/2014/main" id="{14B11975-26E7-82FE-D548-339FCC623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400051" y="5103813"/>
              <a:ext cx="98425" cy="93663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7" name="Oval 941">
              <a:extLst>
                <a:ext uri="{FF2B5EF4-FFF2-40B4-BE49-F238E27FC236}">
                  <a16:creationId xmlns:a16="http://schemas.microsoft.com/office/drawing/2014/main" id="{F523D66A-725E-E181-57B0-E58D52B877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74701" y="4984750"/>
              <a:ext cx="100012" cy="9525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8" name="Oval 942">
              <a:extLst>
                <a:ext uri="{FF2B5EF4-FFF2-40B4-BE49-F238E27FC236}">
                  <a16:creationId xmlns:a16="http://schemas.microsoft.com/office/drawing/2014/main" id="{A4DD1AFA-8993-B1A4-76BC-A7C8C5BAB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7376" y="4984750"/>
              <a:ext cx="98425" cy="95250"/>
            </a:xfrm>
            <a:prstGeom prst="ellipse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19" name="Rectangle 943">
              <a:extLst>
                <a:ext uri="{FF2B5EF4-FFF2-40B4-BE49-F238E27FC236}">
                  <a16:creationId xmlns:a16="http://schemas.microsoft.com/office/drawing/2014/main" id="{CEEDAAF0-9516-3FE5-7153-0FFF65D04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7376" y="4865688"/>
              <a:ext cx="98425" cy="93663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ectangle 944" descr="component solutions">
              <a:extLst>
                <a:ext uri="{FF2B5EF4-FFF2-40B4-BE49-F238E27FC236}">
                  <a16:creationId xmlns:a16="http://schemas.microsoft.com/office/drawing/2014/main" id="{796B7462-B947-79B7-6FFB-D0C532832F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87376" y="5103813"/>
              <a:ext cx="98425" cy="93663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1" name="Freeform 945">
              <a:extLst>
                <a:ext uri="{FF2B5EF4-FFF2-40B4-BE49-F238E27FC236}">
                  <a16:creationId xmlns:a16="http://schemas.microsoft.com/office/drawing/2014/main" id="{0731EB39-7EE2-70E4-2DED-D2AA917D0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451" y="5010150"/>
              <a:ext cx="25400" cy="46038"/>
            </a:xfrm>
            <a:custGeom>
              <a:avLst/>
              <a:gdLst>
                <a:gd name="T0" fmla="*/ 0 w 16"/>
                <a:gd name="T1" fmla="*/ 0 h 29"/>
                <a:gd name="T2" fmla="*/ 16 w 16"/>
                <a:gd name="T3" fmla="*/ 14 h 29"/>
                <a:gd name="T4" fmla="*/ 0 w 16"/>
                <a:gd name="T5" fmla="*/ 29 h 29"/>
                <a:gd name="T6" fmla="*/ 0 w 16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29">
                  <a:moveTo>
                    <a:pt x="0" y="0"/>
                  </a:moveTo>
                  <a:lnTo>
                    <a:pt x="16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2" name="Freeform 946">
              <a:extLst>
                <a:ext uri="{FF2B5EF4-FFF2-40B4-BE49-F238E27FC236}">
                  <a16:creationId xmlns:a16="http://schemas.microsoft.com/office/drawing/2014/main" id="{4DDF5AF1-602A-C101-9F65-20DDB2F09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-425451" y="4891088"/>
              <a:ext cx="23812" cy="46038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5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5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3" name="Freeform 947">
              <a:extLst>
                <a:ext uri="{FF2B5EF4-FFF2-40B4-BE49-F238E27FC236}">
                  <a16:creationId xmlns:a16="http://schemas.microsoft.com/office/drawing/2014/main" id="{9BA5D818-A8A8-0406-45DB-3E0CE9FEF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17538" y="5010150"/>
              <a:ext cx="23812" cy="46038"/>
            </a:xfrm>
            <a:custGeom>
              <a:avLst/>
              <a:gdLst>
                <a:gd name="T0" fmla="*/ 0 w 15"/>
                <a:gd name="T1" fmla="*/ 0 h 29"/>
                <a:gd name="T2" fmla="*/ 15 w 15"/>
                <a:gd name="T3" fmla="*/ 14 h 29"/>
                <a:gd name="T4" fmla="*/ 0 w 15"/>
                <a:gd name="T5" fmla="*/ 29 h 29"/>
                <a:gd name="T6" fmla="*/ 0 w 15"/>
                <a:gd name="T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29">
                  <a:moveTo>
                    <a:pt x="0" y="0"/>
                  </a:moveTo>
                  <a:lnTo>
                    <a:pt x="15" y="14"/>
                  </a:lnTo>
                  <a:lnTo>
                    <a:pt x="0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96386" rtl="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67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7D99C438-C31C-C966-D420-BCBC93F4DAE2}"/>
              </a:ext>
            </a:extLst>
          </p:cNvPr>
          <p:cNvSpPr/>
          <p:nvPr/>
        </p:nvSpPr>
        <p:spPr bwMode="auto">
          <a:xfrm>
            <a:off x="4647631" y="2143219"/>
            <a:ext cx="3259546" cy="3846058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0070C0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7373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A unified solution where customers can deploy Kubernetes clusters on top their Windows based virtualization Platform (Hyper-V) today</a:t>
            </a:r>
          </a:p>
        </p:txBody>
      </p:sp>
      <p:grpSp>
        <p:nvGrpSpPr>
          <p:cNvPr id="24" name="shield 2" descr="shield, person">
            <a:extLst>
              <a:ext uri="{FF2B5EF4-FFF2-40B4-BE49-F238E27FC236}">
                <a16:creationId xmlns:a16="http://schemas.microsoft.com/office/drawing/2014/main" id="{1E660DA7-5D5A-4EF6-A75D-C5E4980E5E53}"/>
              </a:ext>
            </a:extLst>
          </p:cNvPr>
          <p:cNvGrpSpPr/>
          <p:nvPr/>
        </p:nvGrpSpPr>
        <p:grpSpPr>
          <a:xfrm>
            <a:off x="9214642" y="2689291"/>
            <a:ext cx="862512" cy="894264"/>
            <a:chOff x="1674351" y="4846321"/>
            <a:chExt cx="432148" cy="43214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44E8C03-01C0-93C9-BD18-DA38502214F2}"/>
                </a:ext>
              </a:extLst>
            </p:cNvPr>
            <p:cNvSpPr/>
            <p:nvPr/>
          </p:nvSpPr>
          <p:spPr>
            <a:xfrm>
              <a:off x="1741243" y="4844738"/>
              <a:ext cx="297102" cy="432146"/>
            </a:xfrm>
            <a:custGeom>
              <a:avLst/>
              <a:gdLst>
                <a:gd name="connsiteX0" fmla="*/ 148994 w 297101"/>
                <a:gd name="connsiteY0" fmla="*/ 1583 h 432146"/>
                <a:gd name="connsiteX1" fmla="*/ 1583 w 297101"/>
                <a:gd name="connsiteY1" fmla="*/ 57145 h 432146"/>
                <a:gd name="connsiteX2" fmla="*/ 1583 w 297101"/>
                <a:gd name="connsiteY2" fmla="*/ 317752 h 432146"/>
                <a:gd name="connsiteX3" fmla="*/ 148311 w 297101"/>
                <a:gd name="connsiteY3" fmla="*/ 433426 h 432146"/>
                <a:gd name="connsiteX4" fmla="*/ 297542 w 297101"/>
                <a:gd name="connsiteY4" fmla="*/ 318056 h 432146"/>
                <a:gd name="connsiteX5" fmla="*/ 297542 w 297101"/>
                <a:gd name="connsiteY5" fmla="*/ 57145 h 432146"/>
                <a:gd name="connsiteX6" fmla="*/ 150056 w 297101"/>
                <a:gd name="connsiteY6" fmla="*/ 1583 h 432146"/>
                <a:gd name="connsiteX7" fmla="*/ 148994 w 297101"/>
                <a:gd name="connsiteY7" fmla="*/ 1583 h 432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101" h="432146">
                  <a:moveTo>
                    <a:pt x="148994" y="1583"/>
                  </a:moveTo>
                  <a:cubicBezTo>
                    <a:pt x="103724" y="27658"/>
                    <a:pt x="54056" y="46609"/>
                    <a:pt x="1583" y="57145"/>
                  </a:cubicBezTo>
                  <a:lnTo>
                    <a:pt x="1583" y="317752"/>
                  </a:lnTo>
                  <a:lnTo>
                    <a:pt x="148311" y="433426"/>
                  </a:lnTo>
                  <a:lnTo>
                    <a:pt x="297542" y="318056"/>
                  </a:lnTo>
                  <a:lnTo>
                    <a:pt x="297542" y="57145"/>
                  </a:lnTo>
                  <a:cubicBezTo>
                    <a:pt x="245069" y="46685"/>
                    <a:pt x="195477" y="27658"/>
                    <a:pt x="150056" y="1583"/>
                  </a:cubicBezTo>
                  <a:lnTo>
                    <a:pt x="148994" y="1583"/>
                  </a:lnTo>
                  <a:close/>
                </a:path>
              </a:pathLst>
            </a:custGeom>
            <a:solidFill>
              <a:srgbClr val="0078D4"/>
            </a:solidFill>
            <a:ln w="4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92BC26A-E167-59EF-651E-95300682C450}"/>
                </a:ext>
              </a:extLst>
            </p:cNvPr>
            <p:cNvSpPr/>
            <p:nvPr/>
          </p:nvSpPr>
          <p:spPr>
            <a:xfrm>
              <a:off x="1808428" y="5035525"/>
              <a:ext cx="162056" cy="108037"/>
            </a:xfrm>
            <a:custGeom>
              <a:avLst/>
              <a:gdLst>
                <a:gd name="connsiteX0" fmla="*/ 130795 w 162055"/>
                <a:gd name="connsiteY0" fmla="*/ 1583 h 108036"/>
                <a:gd name="connsiteX1" fmla="*/ 125259 w 162055"/>
                <a:gd name="connsiteY1" fmla="*/ 1583 h 108036"/>
                <a:gd name="connsiteX2" fmla="*/ 115705 w 162055"/>
                <a:gd name="connsiteY2" fmla="*/ 4463 h 108036"/>
                <a:gd name="connsiteX3" fmla="*/ 79459 w 162055"/>
                <a:gd name="connsiteY3" fmla="*/ 16213 h 108036"/>
                <a:gd name="connsiteX4" fmla="*/ 43213 w 162055"/>
                <a:gd name="connsiteY4" fmla="*/ 4463 h 108036"/>
                <a:gd name="connsiteX5" fmla="*/ 33658 w 162055"/>
                <a:gd name="connsiteY5" fmla="*/ 1583 h 108036"/>
                <a:gd name="connsiteX6" fmla="*/ 13488 w 162055"/>
                <a:gd name="connsiteY6" fmla="*/ 19320 h 108036"/>
                <a:gd name="connsiteX7" fmla="*/ 1583 w 162055"/>
                <a:gd name="connsiteY7" fmla="*/ 108236 h 108036"/>
                <a:gd name="connsiteX8" fmla="*/ 162871 w 162055"/>
                <a:gd name="connsiteY8" fmla="*/ 108236 h 108036"/>
                <a:gd name="connsiteX9" fmla="*/ 150965 w 162055"/>
                <a:gd name="connsiteY9" fmla="*/ 19320 h 108036"/>
                <a:gd name="connsiteX10" fmla="*/ 130795 w 162055"/>
                <a:gd name="connsiteY10" fmla="*/ 1583 h 108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2055" h="108036">
                  <a:moveTo>
                    <a:pt x="130795" y="1583"/>
                  </a:moveTo>
                  <a:lnTo>
                    <a:pt x="125259" y="1583"/>
                  </a:lnTo>
                  <a:cubicBezTo>
                    <a:pt x="121847" y="1583"/>
                    <a:pt x="118435" y="2492"/>
                    <a:pt x="115705" y="4463"/>
                  </a:cubicBezTo>
                  <a:cubicBezTo>
                    <a:pt x="105544" y="11816"/>
                    <a:pt x="93032" y="16213"/>
                    <a:pt x="79459" y="16213"/>
                  </a:cubicBezTo>
                  <a:cubicBezTo>
                    <a:pt x="65885" y="16213"/>
                    <a:pt x="53374" y="11816"/>
                    <a:pt x="43213" y="4463"/>
                  </a:cubicBezTo>
                  <a:cubicBezTo>
                    <a:pt x="40483" y="2492"/>
                    <a:pt x="37070" y="1583"/>
                    <a:pt x="33658" y="1583"/>
                  </a:cubicBezTo>
                  <a:cubicBezTo>
                    <a:pt x="23421" y="1583"/>
                    <a:pt x="14777" y="9163"/>
                    <a:pt x="13488" y="19320"/>
                  </a:cubicBezTo>
                  <a:lnTo>
                    <a:pt x="1583" y="108236"/>
                  </a:lnTo>
                  <a:lnTo>
                    <a:pt x="162871" y="108236"/>
                  </a:lnTo>
                  <a:lnTo>
                    <a:pt x="150965" y="19320"/>
                  </a:lnTo>
                  <a:cubicBezTo>
                    <a:pt x="149676" y="9163"/>
                    <a:pt x="141032" y="1583"/>
                    <a:pt x="130795" y="1583"/>
                  </a:cubicBezTo>
                  <a:close/>
                </a:path>
              </a:pathLst>
            </a:custGeom>
            <a:solidFill>
              <a:srgbClr val="50E6FF"/>
            </a:solidFill>
            <a:ln w="4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3792986-4537-EF30-D54B-C3A1D44BFC27}"/>
                </a:ext>
              </a:extLst>
            </p:cNvPr>
            <p:cNvSpPr/>
            <p:nvPr/>
          </p:nvSpPr>
          <p:spPr>
            <a:xfrm>
              <a:off x="1843688" y="4936158"/>
              <a:ext cx="90031" cy="90030"/>
            </a:xfrm>
            <a:custGeom>
              <a:avLst/>
              <a:gdLst>
                <a:gd name="connsiteX0" fmla="*/ 46928 w 90030"/>
                <a:gd name="connsiteY0" fmla="*/ 92241 h 90030"/>
                <a:gd name="connsiteX1" fmla="*/ 92274 w 90030"/>
                <a:gd name="connsiteY1" fmla="*/ 46912 h 90030"/>
                <a:gd name="connsiteX2" fmla="*/ 46928 w 90030"/>
                <a:gd name="connsiteY2" fmla="*/ 1583 h 90030"/>
                <a:gd name="connsiteX3" fmla="*/ 1583 w 90030"/>
                <a:gd name="connsiteY3" fmla="*/ 46912 h 90030"/>
                <a:gd name="connsiteX4" fmla="*/ 46928 w 90030"/>
                <a:gd name="connsiteY4" fmla="*/ 92241 h 9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030" h="90030">
                  <a:moveTo>
                    <a:pt x="46928" y="92241"/>
                  </a:moveTo>
                  <a:cubicBezTo>
                    <a:pt x="71972" y="92241"/>
                    <a:pt x="92274" y="71947"/>
                    <a:pt x="92274" y="46912"/>
                  </a:cubicBezTo>
                  <a:cubicBezTo>
                    <a:pt x="92274" y="21877"/>
                    <a:pt x="71972" y="1583"/>
                    <a:pt x="46928" y="1583"/>
                  </a:cubicBezTo>
                  <a:cubicBezTo>
                    <a:pt x="21885" y="1583"/>
                    <a:pt x="1583" y="21877"/>
                    <a:pt x="1583" y="46912"/>
                  </a:cubicBezTo>
                  <a:cubicBezTo>
                    <a:pt x="1583" y="71947"/>
                    <a:pt x="21885" y="92241"/>
                    <a:pt x="46928" y="92241"/>
                  </a:cubicBezTo>
                  <a:close/>
                </a:path>
              </a:pathLst>
            </a:custGeom>
            <a:solidFill>
              <a:srgbClr val="50E6FF"/>
            </a:solidFill>
            <a:ln w="446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47AE93A-6CAF-6953-0541-AAFDDC598FF5}"/>
              </a:ext>
            </a:extLst>
          </p:cNvPr>
          <p:cNvSpPr/>
          <p:nvPr/>
        </p:nvSpPr>
        <p:spPr bwMode="auto">
          <a:xfrm>
            <a:off x="8016125" y="2143219"/>
            <a:ext cx="3259546" cy="3846058"/>
          </a:xfrm>
          <a:prstGeom prst="rect">
            <a:avLst/>
          </a:prstGeom>
          <a:noFill/>
          <a:ln>
            <a:gradFill flip="none" rotWithShape="1">
              <a:gsLst>
                <a:gs pos="0">
                  <a:srgbClr val="0070C0"/>
                </a:gs>
                <a:gs pos="100000">
                  <a:schemeClr val="accent2">
                    <a:lumMod val="75000"/>
                  </a:schemeClr>
                </a:gs>
              </a:gsLst>
              <a:lin ang="2700000" scaled="1"/>
              <a:tileRect/>
            </a:gra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1737360" rIns="91440" bIns="9144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Once deployed, the AKS hybrid clusters can run containerized Windows or Linux workloads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FB40915-41FC-D5CA-4779-B97FD8DD59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1485" y="137431"/>
            <a:ext cx="3461921" cy="1947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8599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6.25E-7 0.04352 " pathEditMode="relative" rAng="0" ptsTypes="AA">
                                      <p:cBhvr>
                                        <p:cTn id="9" dur="6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76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7 L -6.25E-7 -0.0544 " pathEditMode="relative" rAng="0" ptsTypes="AA">
                                      <p:cBhvr>
                                        <p:cTn id="14" dur="6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-4.16667E-7 -0.05439 " pathEditMode="relative" rAng="0" ptsTypes="AA">
                                      <p:cBhvr>
                                        <p:cTn id="19" dur="6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7037E-7 L -3.75E-6 -0.0544 " pathEditMode="relative" rAng="0" ptsTypes="AA">
                                      <p:cBhvr>
                                        <p:cTn id="24" dur="6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4.07407E-6 L -3.75E-6 -0.05439 " pathEditMode="relative" rAng="0" ptsTypes="AA">
                                      <p:cBhvr>
                                        <p:cTn id="29" dur="6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07407E-6 L 4.16667E-6 -0.0544 " pathEditMode="relative" rAng="0" ptsTypes="AA">
                                      <p:cBhvr>
                                        <p:cTn id="34" dur="6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07407E-6 L 4.16667E-6 -0.05439 " pathEditMode="relative" rAng="0" ptsTypes="AA">
                                      <p:cBhvr>
                                        <p:cTn id="39" dur="6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animBg="1"/>
      <p:bldP spid="6" grpId="1" animBg="1"/>
      <p:bldP spid="8" grpId="0" animBg="1"/>
      <p:bldP spid="8" grpId="1" animBg="1"/>
      <p:bldP spid="9" grpId="0" animBg="1"/>
      <p:bldP spid="9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DDD853DC-D371-25F8-E2ED-15D3E6C67C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270170" y="1821743"/>
            <a:ext cx="9923044" cy="4719698"/>
            <a:chOff x="706488" y="1728348"/>
            <a:chExt cx="10559299" cy="5022320"/>
          </a:xfrm>
        </p:grpSpPr>
        <p:grpSp>
          <p:nvGrpSpPr>
            <p:cNvPr id="10" name="Group 9" descr="Connect, configure, operate and monitor, govern and secure">
              <a:extLst>
                <a:ext uri="{FF2B5EF4-FFF2-40B4-BE49-F238E27FC236}">
                  <a16:creationId xmlns:a16="http://schemas.microsoft.com/office/drawing/2014/main" id="{CF8B25E2-78A4-4E4C-9162-F069FCA75760}"/>
                </a:ext>
              </a:extLst>
            </p:cNvPr>
            <p:cNvGrpSpPr/>
            <p:nvPr/>
          </p:nvGrpSpPr>
          <p:grpSpPr>
            <a:xfrm>
              <a:off x="706488" y="2547963"/>
              <a:ext cx="10465097" cy="3092613"/>
              <a:chOff x="1343404" y="7758131"/>
              <a:chExt cx="10465097" cy="309261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00F7FA58-B9D7-43FC-9CE3-16B5D3438C1F}"/>
                  </a:ext>
                </a:extLst>
              </p:cNvPr>
              <p:cNvGrpSpPr/>
              <p:nvPr/>
            </p:nvGrpSpPr>
            <p:grpSpPr>
              <a:xfrm>
                <a:off x="3827704" y="7764728"/>
                <a:ext cx="2286000" cy="3086016"/>
                <a:chOff x="2567446" y="2092731"/>
                <a:chExt cx="2286000" cy="3086016"/>
              </a:xfrm>
            </p:grpSpPr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1F3AF720-73A6-4426-9D2C-B49D492AA068}"/>
                    </a:ext>
                  </a:extLst>
                </p:cNvPr>
                <p:cNvSpPr/>
                <p:nvPr/>
              </p:nvSpPr>
              <p:spPr bwMode="auto">
                <a:xfrm>
                  <a:off x="2567446" y="2092731"/>
                  <a:ext cx="2286000" cy="3086016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71500" algn="tl" rotWithShape="0">
                    <a:srgbClr val="0078D4">
                      <a:alpha val="7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318" name="AutoShape 46">
                  <a:extLst>
                    <a:ext uri="{FF2B5EF4-FFF2-40B4-BE49-F238E27FC236}">
                      <a16:creationId xmlns:a16="http://schemas.microsoft.com/office/drawing/2014/main" id="{EC3992C7-8BEF-4E30-B9CC-A36E998F0E0B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3589404" y="2432342"/>
                  <a:ext cx="268283" cy="2695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2EE8B586-C9AB-44EA-958F-4E6FAC45ABCD}"/>
                  </a:ext>
                </a:extLst>
              </p:cNvPr>
              <p:cNvGrpSpPr/>
              <p:nvPr/>
            </p:nvGrpSpPr>
            <p:grpSpPr>
              <a:xfrm>
                <a:off x="1343404" y="7758131"/>
                <a:ext cx="2286381" cy="3086016"/>
                <a:chOff x="212184" y="2092731"/>
                <a:chExt cx="2286381" cy="3086016"/>
              </a:xfrm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91E4045A-6EE4-429C-B718-12419F96E79F}"/>
                    </a:ext>
                  </a:extLst>
                </p:cNvPr>
                <p:cNvSpPr/>
                <p:nvPr/>
              </p:nvSpPr>
              <p:spPr bwMode="auto">
                <a:xfrm>
                  <a:off x="212184" y="2092731"/>
                  <a:ext cx="2286000" cy="3086016"/>
                </a:xfrm>
                <a:prstGeom prst="rect">
                  <a:avLst/>
                </a:prstGeom>
                <a:solidFill>
                  <a:srgbClr val="000000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571500" algn="tl" rotWithShape="0">
                    <a:srgbClr val="0078D4">
                      <a:alpha val="7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32472" rtl="0" eaLnBrk="1" fontAlgn="base" latinLnBrk="0" hangingPunct="1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err="1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9C97DB13-C8E1-41EA-85BB-70F1CE059C99}"/>
                    </a:ext>
                  </a:extLst>
                </p:cNvPr>
                <p:cNvSpPr/>
                <p:nvPr/>
              </p:nvSpPr>
              <p:spPr bwMode="auto">
                <a:xfrm>
                  <a:off x="212565" y="4058434"/>
                  <a:ext cx="2286000" cy="666750"/>
                </a:xfrm>
                <a:prstGeom prst="rect">
                  <a:avLst/>
                </a:prstGeom>
                <a:noFill/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2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4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Segoe UI Semibold"/>
                      <a:ea typeface="+mn-ea"/>
                      <a:cs typeface="Segoe UI" panose="020B0502040204020203" pitchFamily="34" charset="0"/>
                    </a:rPr>
                    <a:t>Azure</a:t>
                  </a:r>
                </a:p>
              </p:txBody>
            </p:sp>
          </p:grp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1C8286E8-37CF-408C-B3BD-639B263B44C6}"/>
                  </a:ext>
                </a:extLst>
              </p:cNvPr>
              <p:cNvSpPr/>
              <p:nvPr/>
            </p:nvSpPr>
            <p:spPr bwMode="auto">
              <a:xfrm>
                <a:off x="8951452" y="7758131"/>
                <a:ext cx="2857049" cy="308601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F2740021-7FFB-4BFB-A589-7595436879AA}"/>
                  </a:ext>
                </a:extLst>
              </p:cNvPr>
              <p:cNvSpPr/>
              <p:nvPr/>
            </p:nvSpPr>
            <p:spPr bwMode="auto">
              <a:xfrm>
                <a:off x="6311816" y="7764728"/>
                <a:ext cx="2286000" cy="308601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571500" algn="tl" rotWithShape="0">
                  <a:srgbClr val="0078D4">
                    <a:alpha val="70000"/>
                  </a:srgbClr>
                </a:outerShdw>
              </a:effectLst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3C6303-F10E-14BD-0576-6EF7DA8E284F}"/>
                </a:ext>
              </a:extLst>
            </p:cNvPr>
            <p:cNvSpPr/>
            <p:nvPr/>
          </p:nvSpPr>
          <p:spPr bwMode="auto">
            <a:xfrm>
              <a:off x="8658961" y="4513666"/>
              <a:ext cx="2286000" cy="66675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Any CNCF K8s</a:t>
              </a:r>
            </a:p>
          </p:txBody>
        </p:sp>
        <p:sp>
          <p:nvSpPr>
            <p:cNvPr id="11" name="Rectangle 11">
              <a:extLst>
                <a:ext uri="{FF2B5EF4-FFF2-40B4-BE49-F238E27FC236}">
                  <a16:creationId xmlns:a16="http://schemas.microsoft.com/office/drawing/2014/main" id="{2393158D-DFE9-C1F8-01B6-499A57E2D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06488" y="1944668"/>
              <a:ext cx="7368623" cy="332170"/>
            </a:xfrm>
            <a:custGeom>
              <a:avLst/>
              <a:gdLst>
                <a:gd name="connsiteX0" fmla="*/ 0 w 1829438"/>
                <a:gd name="connsiteY0" fmla="*/ 0 h 780435"/>
                <a:gd name="connsiteX1" fmla="*/ 1829438 w 1829438"/>
                <a:gd name="connsiteY1" fmla="*/ 0 h 780435"/>
                <a:gd name="connsiteX2" fmla="*/ 1829438 w 1829438"/>
                <a:gd name="connsiteY2" fmla="*/ 780435 h 780435"/>
                <a:gd name="connsiteX3" fmla="*/ 0 w 1829438"/>
                <a:gd name="connsiteY3" fmla="*/ 780435 h 780435"/>
                <a:gd name="connsiteX4" fmla="*/ 0 w 1829438"/>
                <a:gd name="connsiteY4" fmla="*/ 0 h 780435"/>
                <a:gd name="connsiteX0" fmla="*/ 0 w 1829438"/>
                <a:gd name="connsiteY0" fmla="*/ 0 h 895403"/>
                <a:gd name="connsiteX1" fmla="*/ 1829438 w 1829438"/>
                <a:gd name="connsiteY1" fmla="*/ 0 h 895403"/>
                <a:gd name="connsiteX2" fmla="*/ 1829438 w 1829438"/>
                <a:gd name="connsiteY2" fmla="*/ 780435 h 895403"/>
                <a:gd name="connsiteX3" fmla="*/ 1076963 w 1829438"/>
                <a:gd name="connsiteY3" fmla="*/ 895350 h 895403"/>
                <a:gd name="connsiteX4" fmla="*/ 0 w 1829438"/>
                <a:gd name="connsiteY4" fmla="*/ 780435 h 895403"/>
                <a:gd name="connsiteX5" fmla="*/ 0 w 1829438"/>
                <a:gd name="connsiteY5" fmla="*/ 0 h 895403"/>
                <a:gd name="connsiteX0" fmla="*/ 1076963 w 1829438"/>
                <a:gd name="connsiteY0" fmla="*/ 895350 h 986790"/>
                <a:gd name="connsiteX1" fmla="*/ 0 w 1829438"/>
                <a:gd name="connsiteY1" fmla="*/ 780435 h 986790"/>
                <a:gd name="connsiteX2" fmla="*/ 0 w 1829438"/>
                <a:gd name="connsiteY2" fmla="*/ 0 h 986790"/>
                <a:gd name="connsiteX3" fmla="*/ 1829438 w 1829438"/>
                <a:gd name="connsiteY3" fmla="*/ 0 h 986790"/>
                <a:gd name="connsiteX4" fmla="*/ 1829438 w 1829438"/>
                <a:gd name="connsiteY4" fmla="*/ 780435 h 986790"/>
                <a:gd name="connsiteX5" fmla="*/ 1168403 w 1829438"/>
                <a:gd name="connsiteY5" fmla="*/ 986790 h 986790"/>
                <a:gd name="connsiteX0" fmla="*/ 1076963 w 1829438"/>
                <a:gd name="connsiteY0" fmla="*/ 895350 h 895350"/>
                <a:gd name="connsiteX1" fmla="*/ 0 w 1829438"/>
                <a:gd name="connsiteY1" fmla="*/ 780435 h 895350"/>
                <a:gd name="connsiteX2" fmla="*/ 0 w 1829438"/>
                <a:gd name="connsiteY2" fmla="*/ 0 h 895350"/>
                <a:gd name="connsiteX3" fmla="*/ 1829438 w 1829438"/>
                <a:gd name="connsiteY3" fmla="*/ 0 h 895350"/>
                <a:gd name="connsiteX4" fmla="*/ 1829438 w 1829438"/>
                <a:gd name="connsiteY4" fmla="*/ 780435 h 895350"/>
                <a:gd name="connsiteX0" fmla="*/ 0 w 1829438"/>
                <a:gd name="connsiteY0" fmla="*/ 780435 h 780435"/>
                <a:gd name="connsiteX1" fmla="*/ 0 w 1829438"/>
                <a:gd name="connsiteY1" fmla="*/ 0 h 780435"/>
                <a:gd name="connsiteX2" fmla="*/ 1829438 w 1829438"/>
                <a:gd name="connsiteY2" fmla="*/ 0 h 780435"/>
                <a:gd name="connsiteX3" fmla="*/ 1829438 w 1829438"/>
                <a:gd name="connsiteY3" fmla="*/ 780435 h 78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438" h="780435">
                  <a:moveTo>
                    <a:pt x="0" y="780435"/>
                  </a:moveTo>
                  <a:lnTo>
                    <a:pt x="0" y="0"/>
                  </a:lnTo>
                  <a:lnTo>
                    <a:pt x="1829438" y="0"/>
                  </a:lnTo>
                  <a:lnTo>
                    <a:pt x="1829438" y="780435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F321955-9BE5-9EC9-F97B-22A940CC1E2F}"/>
                </a:ext>
              </a:extLst>
            </p:cNvPr>
            <p:cNvSpPr/>
            <p:nvPr/>
          </p:nvSpPr>
          <p:spPr bwMode="auto">
            <a:xfrm>
              <a:off x="2980942" y="1728348"/>
              <a:ext cx="2771859" cy="44322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27" rIns="0" bIns="9142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  AKS</a:t>
              </a:r>
            </a:p>
          </p:txBody>
        </p:sp>
        <p:sp>
          <p:nvSpPr>
            <p:cNvPr id="17" name="Rectangle 11">
              <a:extLst>
                <a:ext uri="{FF2B5EF4-FFF2-40B4-BE49-F238E27FC236}">
                  <a16:creationId xmlns:a16="http://schemas.microsoft.com/office/drawing/2014/main" id="{6F2632F4-82F0-E5B5-BEDF-FB15C78D1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8172506" y="1951567"/>
              <a:ext cx="3093281" cy="332170"/>
            </a:xfrm>
            <a:custGeom>
              <a:avLst/>
              <a:gdLst>
                <a:gd name="connsiteX0" fmla="*/ 0 w 1829438"/>
                <a:gd name="connsiteY0" fmla="*/ 0 h 780435"/>
                <a:gd name="connsiteX1" fmla="*/ 1829438 w 1829438"/>
                <a:gd name="connsiteY1" fmla="*/ 0 h 780435"/>
                <a:gd name="connsiteX2" fmla="*/ 1829438 w 1829438"/>
                <a:gd name="connsiteY2" fmla="*/ 780435 h 780435"/>
                <a:gd name="connsiteX3" fmla="*/ 0 w 1829438"/>
                <a:gd name="connsiteY3" fmla="*/ 780435 h 780435"/>
                <a:gd name="connsiteX4" fmla="*/ 0 w 1829438"/>
                <a:gd name="connsiteY4" fmla="*/ 0 h 780435"/>
                <a:gd name="connsiteX0" fmla="*/ 0 w 1829438"/>
                <a:gd name="connsiteY0" fmla="*/ 0 h 895403"/>
                <a:gd name="connsiteX1" fmla="*/ 1829438 w 1829438"/>
                <a:gd name="connsiteY1" fmla="*/ 0 h 895403"/>
                <a:gd name="connsiteX2" fmla="*/ 1829438 w 1829438"/>
                <a:gd name="connsiteY2" fmla="*/ 780435 h 895403"/>
                <a:gd name="connsiteX3" fmla="*/ 1076963 w 1829438"/>
                <a:gd name="connsiteY3" fmla="*/ 895350 h 895403"/>
                <a:gd name="connsiteX4" fmla="*/ 0 w 1829438"/>
                <a:gd name="connsiteY4" fmla="*/ 780435 h 895403"/>
                <a:gd name="connsiteX5" fmla="*/ 0 w 1829438"/>
                <a:gd name="connsiteY5" fmla="*/ 0 h 895403"/>
                <a:gd name="connsiteX0" fmla="*/ 1076963 w 1829438"/>
                <a:gd name="connsiteY0" fmla="*/ 895350 h 986790"/>
                <a:gd name="connsiteX1" fmla="*/ 0 w 1829438"/>
                <a:gd name="connsiteY1" fmla="*/ 780435 h 986790"/>
                <a:gd name="connsiteX2" fmla="*/ 0 w 1829438"/>
                <a:gd name="connsiteY2" fmla="*/ 0 h 986790"/>
                <a:gd name="connsiteX3" fmla="*/ 1829438 w 1829438"/>
                <a:gd name="connsiteY3" fmla="*/ 0 h 986790"/>
                <a:gd name="connsiteX4" fmla="*/ 1829438 w 1829438"/>
                <a:gd name="connsiteY4" fmla="*/ 780435 h 986790"/>
                <a:gd name="connsiteX5" fmla="*/ 1168403 w 1829438"/>
                <a:gd name="connsiteY5" fmla="*/ 986790 h 986790"/>
                <a:gd name="connsiteX0" fmla="*/ 1076963 w 1829438"/>
                <a:gd name="connsiteY0" fmla="*/ 895350 h 895350"/>
                <a:gd name="connsiteX1" fmla="*/ 0 w 1829438"/>
                <a:gd name="connsiteY1" fmla="*/ 780435 h 895350"/>
                <a:gd name="connsiteX2" fmla="*/ 0 w 1829438"/>
                <a:gd name="connsiteY2" fmla="*/ 0 h 895350"/>
                <a:gd name="connsiteX3" fmla="*/ 1829438 w 1829438"/>
                <a:gd name="connsiteY3" fmla="*/ 0 h 895350"/>
                <a:gd name="connsiteX4" fmla="*/ 1829438 w 1829438"/>
                <a:gd name="connsiteY4" fmla="*/ 780435 h 895350"/>
                <a:gd name="connsiteX0" fmla="*/ 0 w 1829438"/>
                <a:gd name="connsiteY0" fmla="*/ 780435 h 780435"/>
                <a:gd name="connsiteX1" fmla="*/ 0 w 1829438"/>
                <a:gd name="connsiteY1" fmla="*/ 0 h 780435"/>
                <a:gd name="connsiteX2" fmla="*/ 1829438 w 1829438"/>
                <a:gd name="connsiteY2" fmla="*/ 0 h 780435"/>
                <a:gd name="connsiteX3" fmla="*/ 1829438 w 1829438"/>
                <a:gd name="connsiteY3" fmla="*/ 780435 h 780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9438" h="780435">
                  <a:moveTo>
                    <a:pt x="0" y="780435"/>
                  </a:moveTo>
                  <a:lnTo>
                    <a:pt x="0" y="0"/>
                  </a:lnTo>
                  <a:lnTo>
                    <a:pt x="1829438" y="0"/>
                  </a:lnTo>
                  <a:lnTo>
                    <a:pt x="1829438" y="780435"/>
                  </a:lnTo>
                </a:path>
              </a:pathLst>
            </a:custGeom>
            <a:noFill/>
            <a:ln w="19050">
              <a:solidFill>
                <a:schemeClr val="accent2"/>
              </a:solidFill>
              <a:prstDash val="dash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29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154" name="Graphic 153">
              <a:extLst>
                <a:ext uri="{FF2B5EF4-FFF2-40B4-BE49-F238E27FC236}">
                  <a16:creationId xmlns:a16="http://schemas.microsoft.com/office/drawing/2014/main" id="{C6D49FF3-3B99-40D2-5AB7-A9A22CCEB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609299" y="1734841"/>
              <a:ext cx="419690" cy="419690"/>
            </a:xfrm>
            <a:prstGeom prst="rect">
              <a:avLst/>
            </a:prstGeom>
          </p:spPr>
        </p:pic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DC1D81A3-3E83-FEAC-21E1-5E8F5516F857}"/>
                </a:ext>
              </a:extLst>
            </p:cNvPr>
            <p:cNvSpPr/>
            <p:nvPr/>
          </p:nvSpPr>
          <p:spPr bwMode="auto">
            <a:xfrm>
              <a:off x="8611903" y="1754960"/>
              <a:ext cx="2364420" cy="443221"/>
            </a:xfrm>
            <a:prstGeom prst="rect">
              <a:avLst/>
            </a:prstGeom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27" rIns="0" bIns="91427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 Semibold"/>
                  <a:ea typeface="+mn-ea"/>
                  <a:cs typeface="Segoe UI" pitchFamily="34" charset="0"/>
                </a:rPr>
                <a:t>3P Kubernetes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94903DE-ED2F-29D7-90EF-B7E23CB66FB9}"/>
                </a:ext>
              </a:extLst>
            </p:cNvPr>
            <p:cNvGrpSpPr/>
            <p:nvPr/>
          </p:nvGrpSpPr>
          <p:grpSpPr>
            <a:xfrm>
              <a:off x="8352636" y="2883045"/>
              <a:ext cx="1005840" cy="621267"/>
              <a:chOff x="4359995" y="5083732"/>
              <a:chExt cx="1005840" cy="621267"/>
            </a:xfrm>
          </p:grpSpPr>
          <p:pic>
            <p:nvPicPr>
              <p:cNvPr id="34" name="Kubernetes" descr="Kubernetes">
                <a:extLst>
                  <a:ext uri="{FF2B5EF4-FFF2-40B4-BE49-F238E27FC236}">
                    <a16:creationId xmlns:a16="http://schemas.microsoft.com/office/drawing/2014/main" id="{547CC7B5-1F77-9477-4CE4-612B180991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681779" y="5083732"/>
                <a:ext cx="365763" cy="365760"/>
              </a:xfrm>
              <a:prstGeom prst="rect">
                <a:avLst/>
              </a:prstGeom>
            </p:spPr>
          </p:pic>
          <p:sp>
            <p:nvSpPr>
              <p:cNvPr id="35" name="TextBox 1090">
                <a:extLst>
                  <a:ext uri="{FF2B5EF4-FFF2-40B4-BE49-F238E27FC236}">
                    <a16:creationId xmlns:a16="http://schemas.microsoft.com/office/drawing/2014/main" id="{AE50ACF0-45D7-458B-F794-766F56E9197B}"/>
                  </a:ext>
                </a:extLst>
              </p:cNvPr>
              <p:cNvSpPr txBox="1"/>
              <p:nvPr/>
            </p:nvSpPr>
            <p:spPr>
              <a:xfrm>
                <a:off x="4359995" y="5474167"/>
                <a:ext cx="1005840" cy="230832"/>
              </a:xfrm>
              <a:prstGeom prst="rect">
                <a:avLst/>
              </a:prstGeom>
              <a:noFill/>
            </p:spPr>
            <p:txBody>
              <a:bodyPr wrap="square" bIns="4572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502040204020203" pitchFamily="34" charset="0"/>
                  </a:rPr>
                  <a:t>Kubernetes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18469ADC-069F-4213-A47E-839ACE14DC8B}"/>
                </a:ext>
              </a:extLst>
            </p:cNvPr>
            <p:cNvGrpSpPr/>
            <p:nvPr/>
          </p:nvGrpSpPr>
          <p:grpSpPr>
            <a:xfrm>
              <a:off x="9661334" y="3621935"/>
              <a:ext cx="1005840" cy="614705"/>
              <a:chOff x="4983040" y="5834707"/>
              <a:chExt cx="1005840" cy="614705"/>
            </a:xfrm>
          </p:grpSpPr>
          <p:pic>
            <p:nvPicPr>
              <p:cNvPr id="37" name="Shape 339" descr="Container-Engine_256px.png">
                <a:extLst>
                  <a:ext uri="{FF2B5EF4-FFF2-40B4-BE49-F238E27FC236}">
                    <a16:creationId xmlns:a16="http://schemas.microsoft.com/office/drawing/2014/main" id="{17D46C77-394B-F8AD-4D70-FE7A8A14E23E}"/>
                  </a:ext>
                </a:extLst>
              </p:cNvPr>
              <p:cNvPicPr preferRelativeResize="0"/>
              <p:nvPr/>
            </p:nvPicPr>
            <p:blipFill rotWithShape="1">
              <a:blip r:embed="rId7"/>
              <a:srcRect t="5092" b="5092"/>
              <a:stretch/>
            </p:blipFill>
            <p:spPr>
              <a:xfrm>
                <a:off x="5281014" y="5834707"/>
                <a:ext cx="393192" cy="36576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0B4099F-7967-49DB-D479-28201BDA8199}"/>
                  </a:ext>
                </a:extLst>
              </p:cNvPr>
              <p:cNvSpPr txBox="1"/>
              <p:nvPr/>
            </p:nvSpPr>
            <p:spPr>
              <a:xfrm>
                <a:off x="4983040" y="6218580"/>
                <a:ext cx="100584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GKE</a:t>
                </a: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05E18F4-7EEB-C7E1-1F3F-05EDA56FED70}"/>
                </a:ext>
              </a:extLst>
            </p:cNvPr>
            <p:cNvGrpSpPr/>
            <p:nvPr/>
          </p:nvGrpSpPr>
          <p:grpSpPr>
            <a:xfrm>
              <a:off x="10048944" y="2883045"/>
              <a:ext cx="1005840" cy="609673"/>
              <a:chOff x="4246038" y="5818095"/>
              <a:chExt cx="1005840" cy="609673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646CAC0-7E53-F535-D447-0CDAD3C78DAE}"/>
                  </a:ext>
                </a:extLst>
              </p:cNvPr>
              <p:cNvSpPr/>
              <p:nvPr/>
            </p:nvSpPr>
            <p:spPr>
              <a:xfrm>
                <a:off x="4246038" y="6196936"/>
                <a:ext cx="100584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EKS</a:t>
                </a:r>
              </a:p>
            </p:txBody>
          </p:sp>
          <p:grpSp>
            <p:nvGrpSpPr>
              <p:cNvPr id="41" name="Graphic 6">
                <a:extLst>
                  <a:ext uri="{FF2B5EF4-FFF2-40B4-BE49-F238E27FC236}">
                    <a16:creationId xmlns:a16="http://schemas.microsoft.com/office/drawing/2014/main" id="{64C7C52E-CA63-7AAF-F3BE-71DF8408F892}"/>
                  </a:ext>
                </a:extLst>
              </p:cNvPr>
              <p:cNvGrpSpPr/>
              <p:nvPr/>
            </p:nvGrpSpPr>
            <p:grpSpPr>
              <a:xfrm>
                <a:off x="4574704" y="5818095"/>
                <a:ext cx="336385" cy="365760"/>
                <a:chOff x="8069129" y="5583999"/>
                <a:chExt cx="226630" cy="246421"/>
              </a:xfrm>
              <a:solidFill>
                <a:srgbClr val="FFFFFF"/>
              </a:solidFill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6A826A63-2B63-DE37-7AA4-1B9A60194E50}"/>
                    </a:ext>
                  </a:extLst>
                </p:cNvPr>
                <p:cNvSpPr/>
                <p:nvPr/>
              </p:nvSpPr>
              <p:spPr>
                <a:xfrm>
                  <a:off x="8069129" y="5583999"/>
                  <a:ext cx="217079" cy="246421"/>
                </a:xfrm>
                <a:custGeom>
                  <a:avLst/>
                  <a:gdLst>
                    <a:gd name="connsiteX0" fmla="*/ 113315 w 217079"/>
                    <a:gd name="connsiteY0" fmla="*/ 255072 h 255072"/>
                    <a:gd name="connsiteX1" fmla="*/ 110955 w 217079"/>
                    <a:gd name="connsiteY1" fmla="*/ 254459 h 255072"/>
                    <a:gd name="connsiteX2" fmla="*/ 2361 w 217079"/>
                    <a:gd name="connsiteY2" fmla="*/ 191758 h 255072"/>
                    <a:gd name="connsiteX3" fmla="*/ 0 w 217079"/>
                    <a:gd name="connsiteY3" fmla="*/ 187650 h 255072"/>
                    <a:gd name="connsiteX4" fmla="*/ 0 w 217079"/>
                    <a:gd name="connsiteY4" fmla="*/ 62248 h 255072"/>
                    <a:gd name="connsiteX5" fmla="*/ 2361 w 217079"/>
                    <a:gd name="connsiteY5" fmla="*/ 58140 h 255072"/>
                    <a:gd name="connsiteX6" fmla="*/ 101512 w 217079"/>
                    <a:gd name="connsiteY6" fmla="*/ 633 h 255072"/>
                    <a:gd name="connsiteX7" fmla="*/ 106233 w 217079"/>
                    <a:gd name="connsiteY7" fmla="*/ 633 h 255072"/>
                    <a:gd name="connsiteX8" fmla="*/ 108594 w 217079"/>
                    <a:gd name="connsiteY8" fmla="*/ 4740 h 255072"/>
                    <a:gd name="connsiteX9" fmla="*/ 108594 w 217079"/>
                    <a:gd name="connsiteY9" fmla="*/ 59084 h 255072"/>
                    <a:gd name="connsiteX10" fmla="*/ 106233 w 217079"/>
                    <a:gd name="connsiteY10" fmla="*/ 63192 h 255072"/>
                    <a:gd name="connsiteX11" fmla="*/ 56658 w 217079"/>
                    <a:gd name="connsiteY11" fmla="*/ 92135 h 255072"/>
                    <a:gd name="connsiteX12" fmla="*/ 56658 w 217079"/>
                    <a:gd name="connsiteY12" fmla="*/ 157621 h 255072"/>
                    <a:gd name="connsiteX13" fmla="*/ 113315 w 217079"/>
                    <a:gd name="connsiteY13" fmla="*/ 190341 h 255072"/>
                    <a:gd name="connsiteX14" fmla="*/ 162749 w 217079"/>
                    <a:gd name="connsiteY14" fmla="*/ 162012 h 255072"/>
                    <a:gd name="connsiteX15" fmla="*/ 167470 w 217079"/>
                    <a:gd name="connsiteY15" fmla="*/ 162012 h 255072"/>
                    <a:gd name="connsiteX16" fmla="*/ 214685 w 217079"/>
                    <a:gd name="connsiteY16" fmla="*/ 189255 h 255072"/>
                    <a:gd name="connsiteX17" fmla="*/ 216465 w 217079"/>
                    <a:gd name="connsiteY17" fmla="*/ 195691 h 255072"/>
                    <a:gd name="connsiteX18" fmla="*/ 214685 w 217079"/>
                    <a:gd name="connsiteY18" fmla="*/ 197471 h 255072"/>
                    <a:gd name="connsiteX19" fmla="*/ 115676 w 217079"/>
                    <a:gd name="connsiteY19" fmla="*/ 254459 h 255072"/>
                    <a:gd name="connsiteX20" fmla="*/ 113315 w 217079"/>
                    <a:gd name="connsiteY20" fmla="*/ 255072 h 255072"/>
                    <a:gd name="connsiteX21" fmla="*/ 9443 w 217079"/>
                    <a:gd name="connsiteY21" fmla="*/ 184911 h 255072"/>
                    <a:gd name="connsiteX22" fmla="*/ 113315 w 217079"/>
                    <a:gd name="connsiteY22" fmla="*/ 244921 h 255072"/>
                    <a:gd name="connsiteX23" fmla="*/ 203023 w 217079"/>
                    <a:gd name="connsiteY23" fmla="*/ 192985 h 255072"/>
                    <a:gd name="connsiteX24" fmla="*/ 165251 w 217079"/>
                    <a:gd name="connsiteY24" fmla="*/ 171172 h 255072"/>
                    <a:gd name="connsiteX25" fmla="*/ 115676 w 217079"/>
                    <a:gd name="connsiteY25" fmla="*/ 199926 h 255072"/>
                    <a:gd name="connsiteX26" fmla="*/ 110955 w 217079"/>
                    <a:gd name="connsiteY26" fmla="*/ 199926 h 255072"/>
                    <a:gd name="connsiteX27" fmla="*/ 49575 w 217079"/>
                    <a:gd name="connsiteY27" fmla="*/ 164467 h 255072"/>
                    <a:gd name="connsiteX28" fmla="*/ 47215 w 217079"/>
                    <a:gd name="connsiteY28" fmla="*/ 160360 h 255072"/>
                    <a:gd name="connsiteX29" fmla="*/ 47215 w 217079"/>
                    <a:gd name="connsiteY29" fmla="*/ 89538 h 255072"/>
                    <a:gd name="connsiteX30" fmla="*/ 49575 w 217079"/>
                    <a:gd name="connsiteY30" fmla="*/ 85430 h 255072"/>
                    <a:gd name="connsiteX31" fmla="*/ 99151 w 217079"/>
                    <a:gd name="connsiteY31" fmla="*/ 56582 h 255072"/>
                    <a:gd name="connsiteX32" fmla="*/ 99151 w 217079"/>
                    <a:gd name="connsiteY32" fmla="*/ 12908 h 255072"/>
                    <a:gd name="connsiteX33" fmla="*/ 9443 w 217079"/>
                    <a:gd name="connsiteY33" fmla="*/ 64845 h 255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7079" h="255072">
                      <a:moveTo>
                        <a:pt x="113315" y="255072"/>
                      </a:moveTo>
                      <a:cubicBezTo>
                        <a:pt x="112488" y="255078"/>
                        <a:pt x="111674" y="254866"/>
                        <a:pt x="110955" y="254459"/>
                      </a:cubicBezTo>
                      <a:lnTo>
                        <a:pt x="2361" y="191758"/>
                      </a:lnTo>
                      <a:cubicBezTo>
                        <a:pt x="894" y="190911"/>
                        <a:pt x="-7" y="189343"/>
                        <a:pt x="0" y="187650"/>
                      </a:cubicBezTo>
                      <a:lnTo>
                        <a:pt x="0" y="62248"/>
                      </a:lnTo>
                      <a:cubicBezTo>
                        <a:pt x="-7" y="60554"/>
                        <a:pt x="894" y="58987"/>
                        <a:pt x="2361" y="58140"/>
                      </a:cubicBezTo>
                      <a:lnTo>
                        <a:pt x="101512" y="633"/>
                      </a:lnTo>
                      <a:cubicBezTo>
                        <a:pt x="102972" y="-211"/>
                        <a:pt x="104772" y="-211"/>
                        <a:pt x="106233" y="633"/>
                      </a:cubicBezTo>
                      <a:cubicBezTo>
                        <a:pt x="107700" y="1479"/>
                        <a:pt x="108600" y="3047"/>
                        <a:pt x="108594" y="4740"/>
                      </a:cubicBezTo>
                      <a:lnTo>
                        <a:pt x="108594" y="59084"/>
                      </a:lnTo>
                      <a:cubicBezTo>
                        <a:pt x="108600" y="60778"/>
                        <a:pt x="107700" y="62345"/>
                        <a:pt x="106233" y="63192"/>
                      </a:cubicBezTo>
                      <a:lnTo>
                        <a:pt x="56658" y="92135"/>
                      </a:lnTo>
                      <a:lnTo>
                        <a:pt x="56658" y="157621"/>
                      </a:lnTo>
                      <a:lnTo>
                        <a:pt x="113315" y="190341"/>
                      </a:lnTo>
                      <a:lnTo>
                        <a:pt x="162749" y="162012"/>
                      </a:lnTo>
                      <a:cubicBezTo>
                        <a:pt x="164210" y="161169"/>
                        <a:pt x="166010" y="161169"/>
                        <a:pt x="167470" y="162012"/>
                      </a:cubicBezTo>
                      <a:lnTo>
                        <a:pt x="214685" y="189255"/>
                      </a:lnTo>
                      <a:cubicBezTo>
                        <a:pt x="216954" y="190541"/>
                        <a:pt x="217751" y="193422"/>
                        <a:pt x="216465" y="195691"/>
                      </a:cubicBezTo>
                      <a:cubicBezTo>
                        <a:pt x="216044" y="196434"/>
                        <a:pt x="215429" y="197049"/>
                        <a:pt x="214685" y="197471"/>
                      </a:cubicBezTo>
                      <a:lnTo>
                        <a:pt x="115676" y="254459"/>
                      </a:lnTo>
                      <a:cubicBezTo>
                        <a:pt x="114956" y="254866"/>
                        <a:pt x="114142" y="255078"/>
                        <a:pt x="113315" y="255072"/>
                      </a:cubicBezTo>
                      <a:close/>
                      <a:moveTo>
                        <a:pt x="9443" y="184911"/>
                      </a:moveTo>
                      <a:lnTo>
                        <a:pt x="113315" y="244921"/>
                      </a:lnTo>
                      <a:lnTo>
                        <a:pt x="203023" y="192985"/>
                      </a:lnTo>
                      <a:lnTo>
                        <a:pt x="165251" y="171172"/>
                      </a:lnTo>
                      <a:lnTo>
                        <a:pt x="115676" y="199926"/>
                      </a:lnTo>
                      <a:cubicBezTo>
                        <a:pt x="114215" y="200769"/>
                        <a:pt x="112415" y="200769"/>
                        <a:pt x="110955" y="199926"/>
                      </a:cubicBezTo>
                      <a:lnTo>
                        <a:pt x="49575" y="164467"/>
                      </a:lnTo>
                      <a:cubicBezTo>
                        <a:pt x="48109" y="163621"/>
                        <a:pt x="47208" y="162053"/>
                        <a:pt x="47215" y="160360"/>
                      </a:cubicBezTo>
                      <a:lnTo>
                        <a:pt x="47215" y="89538"/>
                      </a:lnTo>
                      <a:cubicBezTo>
                        <a:pt x="47208" y="87844"/>
                        <a:pt x="48109" y="86277"/>
                        <a:pt x="49575" y="85430"/>
                      </a:cubicBezTo>
                      <a:lnTo>
                        <a:pt x="99151" y="56582"/>
                      </a:lnTo>
                      <a:lnTo>
                        <a:pt x="99151" y="12908"/>
                      </a:lnTo>
                      <a:lnTo>
                        <a:pt x="9443" y="6484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6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F05901BF-9482-44E2-B378-3DC41792CF20}"/>
                    </a:ext>
                  </a:extLst>
                </p:cNvPr>
                <p:cNvSpPr/>
                <p:nvPr/>
              </p:nvSpPr>
              <p:spPr>
                <a:xfrm>
                  <a:off x="8187166" y="5584559"/>
                  <a:ext cx="108593" cy="180951"/>
                </a:xfrm>
                <a:custGeom>
                  <a:avLst/>
                  <a:gdLst>
                    <a:gd name="connsiteX0" fmla="*/ 103872 w 108593"/>
                    <a:gd name="connsiteY0" fmla="*/ 180952 h 180951"/>
                    <a:gd name="connsiteX1" fmla="*/ 101512 w 108593"/>
                    <a:gd name="connsiteY1" fmla="*/ 180338 h 180951"/>
                    <a:gd name="connsiteX2" fmla="*/ 54297 w 108593"/>
                    <a:gd name="connsiteY2" fmla="*/ 153190 h 180951"/>
                    <a:gd name="connsiteX3" fmla="*/ 52172 w 108593"/>
                    <a:gd name="connsiteY3" fmla="*/ 149082 h 180951"/>
                    <a:gd name="connsiteX4" fmla="*/ 52172 w 108593"/>
                    <a:gd name="connsiteY4" fmla="*/ 91574 h 180951"/>
                    <a:gd name="connsiteX5" fmla="*/ 2361 w 108593"/>
                    <a:gd name="connsiteY5" fmla="*/ 63246 h 180951"/>
                    <a:gd name="connsiteX6" fmla="*/ 0 w 108593"/>
                    <a:gd name="connsiteY6" fmla="*/ 59138 h 180951"/>
                    <a:gd name="connsiteX7" fmla="*/ 0 w 108593"/>
                    <a:gd name="connsiteY7" fmla="*/ 4699 h 180951"/>
                    <a:gd name="connsiteX8" fmla="*/ 2361 w 108593"/>
                    <a:gd name="connsiteY8" fmla="*/ 592 h 180951"/>
                    <a:gd name="connsiteX9" fmla="*/ 7082 w 108593"/>
                    <a:gd name="connsiteY9" fmla="*/ 592 h 180951"/>
                    <a:gd name="connsiteX10" fmla="*/ 106233 w 108593"/>
                    <a:gd name="connsiteY10" fmla="*/ 57580 h 180951"/>
                    <a:gd name="connsiteX11" fmla="*/ 108594 w 108593"/>
                    <a:gd name="connsiteY11" fmla="*/ 61688 h 180951"/>
                    <a:gd name="connsiteX12" fmla="*/ 108594 w 108593"/>
                    <a:gd name="connsiteY12" fmla="*/ 176230 h 180951"/>
                    <a:gd name="connsiteX13" fmla="*/ 103872 w 108593"/>
                    <a:gd name="connsiteY13" fmla="*/ 180952 h 180951"/>
                    <a:gd name="connsiteX14" fmla="*/ 61379 w 108593"/>
                    <a:gd name="connsiteY14" fmla="*/ 146391 h 180951"/>
                    <a:gd name="connsiteX15" fmla="*/ 99151 w 108593"/>
                    <a:gd name="connsiteY15" fmla="*/ 168015 h 180951"/>
                    <a:gd name="connsiteX16" fmla="*/ 99151 w 108593"/>
                    <a:gd name="connsiteY16" fmla="*/ 64426 h 180951"/>
                    <a:gd name="connsiteX17" fmla="*/ 9443 w 108593"/>
                    <a:gd name="connsiteY17" fmla="*/ 12868 h 180951"/>
                    <a:gd name="connsiteX18" fmla="*/ 9443 w 108593"/>
                    <a:gd name="connsiteY18" fmla="*/ 56447 h 180951"/>
                    <a:gd name="connsiteX19" fmla="*/ 59018 w 108593"/>
                    <a:gd name="connsiteY19" fmla="*/ 84776 h 180951"/>
                    <a:gd name="connsiteX20" fmla="*/ 61379 w 108593"/>
                    <a:gd name="connsiteY20" fmla="*/ 88836 h 1809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08593" h="180951">
                      <a:moveTo>
                        <a:pt x="103872" y="180952"/>
                      </a:moveTo>
                      <a:cubicBezTo>
                        <a:pt x="103045" y="180958"/>
                        <a:pt x="102231" y="180746"/>
                        <a:pt x="101512" y="180338"/>
                      </a:cubicBezTo>
                      <a:lnTo>
                        <a:pt x="54297" y="153190"/>
                      </a:lnTo>
                      <a:cubicBezTo>
                        <a:pt x="52812" y="152387"/>
                        <a:pt x="51969" y="150758"/>
                        <a:pt x="52172" y="149082"/>
                      </a:cubicBezTo>
                      <a:lnTo>
                        <a:pt x="52172" y="91574"/>
                      </a:lnTo>
                      <a:lnTo>
                        <a:pt x="2361" y="63246"/>
                      </a:lnTo>
                      <a:cubicBezTo>
                        <a:pt x="894" y="62399"/>
                        <a:pt x="-7" y="60831"/>
                        <a:pt x="0" y="59138"/>
                      </a:cubicBezTo>
                      <a:lnTo>
                        <a:pt x="0" y="4699"/>
                      </a:lnTo>
                      <a:cubicBezTo>
                        <a:pt x="-7" y="3006"/>
                        <a:pt x="894" y="1439"/>
                        <a:pt x="2361" y="592"/>
                      </a:cubicBezTo>
                      <a:cubicBezTo>
                        <a:pt x="3836" y="-197"/>
                        <a:pt x="5607" y="-197"/>
                        <a:pt x="7082" y="592"/>
                      </a:cubicBezTo>
                      <a:lnTo>
                        <a:pt x="106233" y="57580"/>
                      </a:lnTo>
                      <a:cubicBezTo>
                        <a:pt x="107700" y="58427"/>
                        <a:pt x="108600" y="59994"/>
                        <a:pt x="108594" y="61688"/>
                      </a:cubicBezTo>
                      <a:lnTo>
                        <a:pt x="108594" y="176230"/>
                      </a:lnTo>
                      <a:cubicBezTo>
                        <a:pt x="108594" y="178838"/>
                        <a:pt x="106480" y="180952"/>
                        <a:pt x="103872" y="180952"/>
                      </a:cubicBezTo>
                      <a:close/>
                      <a:moveTo>
                        <a:pt x="61379" y="146391"/>
                      </a:moveTo>
                      <a:lnTo>
                        <a:pt x="99151" y="168015"/>
                      </a:lnTo>
                      <a:lnTo>
                        <a:pt x="99151" y="64426"/>
                      </a:lnTo>
                      <a:lnTo>
                        <a:pt x="9443" y="12868"/>
                      </a:lnTo>
                      <a:lnTo>
                        <a:pt x="9443" y="56447"/>
                      </a:lnTo>
                      <a:lnTo>
                        <a:pt x="59018" y="84776"/>
                      </a:lnTo>
                      <a:cubicBezTo>
                        <a:pt x="60470" y="85614"/>
                        <a:pt x="61369" y="87159"/>
                        <a:pt x="61379" y="8883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46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5CBA7304-A60D-832A-C979-BE038BB2CD21}"/>
                    </a:ext>
                  </a:extLst>
                </p:cNvPr>
                <p:cNvSpPr/>
                <p:nvPr/>
              </p:nvSpPr>
              <p:spPr>
                <a:xfrm>
                  <a:off x="8158837" y="5673726"/>
                  <a:ext cx="55382" cy="70822"/>
                </a:xfrm>
                <a:custGeom>
                  <a:avLst/>
                  <a:gdLst>
                    <a:gd name="connsiteX0" fmla="*/ 0 w 55382"/>
                    <a:gd name="connsiteY0" fmla="*/ 70822 h 70822"/>
                    <a:gd name="connsiteX1" fmla="*/ 0 w 55382"/>
                    <a:gd name="connsiteY1" fmla="*/ 0 h 70822"/>
                    <a:gd name="connsiteX2" fmla="*/ 9443 w 55382"/>
                    <a:gd name="connsiteY2" fmla="*/ 0 h 70822"/>
                    <a:gd name="connsiteX3" fmla="*/ 9443 w 55382"/>
                    <a:gd name="connsiteY3" fmla="*/ 32248 h 70822"/>
                    <a:gd name="connsiteX4" fmla="*/ 40132 w 55382"/>
                    <a:gd name="connsiteY4" fmla="*/ 0 h 70822"/>
                    <a:gd name="connsiteX5" fmla="*/ 52597 w 55382"/>
                    <a:gd name="connsiteY5" fmla="*/ 0 h 70822"/>
                    <a:gd name="connsiteX6" fmla="*/ 20586 w 55382"/>
                    <a:gd name="connsiteY6" fmla="*/ 34467 h 70822"/>
                    <a:gd name="connsiteX7" fmla="*/ 55383 w 55382"/>
                    <a:gd name="connsiteY7" fmla="*/ 70822 h 70822"/>
                    <a:gd name="connsiteX8" fmla="*/ 42493 w 55382"/>
                    <a:gd name="connsiteY8" fmla="*/ 70822 h 70822"/>
                    <a:gd name="connsiteX9" fmla="*/ 9443 w 55382"/>
                    <a:gd name="connsiteY9" fmla="*/ 37772 h 70822"/>
                    <a:gd name="connsiteX10" fmla="*/ 9443 w 55382"/>
                    <a:gd name="connsiteY10" fmla="*/ 70822 h 708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5382" h="70822">
                      <a:moveTo>
                        <a:pt x="0" y="70822"/>
                      </a:moveTo>
                      <a:lnTo>
                        <a:pt x="0" y="0"/>
                      </a:lnTo>
                      <a:lnTo>
                        <a:pt x="9443" y="0"/>
                      </a:lnTo>
                      <a:lnTo>
                        <a:pt x="9443" y="32248"/>
                      </a:lnTo>
                      <a:lnTo>
                        <a:pt x="40132" y="0"/>
                      </a:lnTo>
                      <a:lnTo>
                        <a:pt x="52597" y="0"/>
                      </a:lnTo>
                      <a:lnTo>
                        <a:pt x="20586" y="34467"/>
                      </a:lnTo>
                      <a:lnTo>
                        <a:pt x="55383" y="70822"/>
                      </a:lnTo>
                      <a:lnTo>
                        <a:pt x="42493" y="70822"/>
                      </a:lnTo>
                      <a:lnTo>
                        <a:pt x="9443" y="37772"/>
                      </a:lnTo>
                      <a:lnTo>
                        <a:pt x="9443" y="7082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69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BBEEF403-AF28-D41F-E4C0-2019DA923D55}"/>
                </a:ext>
              </a:extLst>
            </p:cNvPr>
            <p:cNvGrpSpPr/>
            <p:nvPr/>
          </p:nvGrpSpPr>
          <p:grpSpPr>
            <a:xfrm>
              <a:off x="8713306" y="3638945"/>
              <a:ext cx="1005840" cy="587800"/>
              <a:chOff x="5829480" y="5834707"/>
              <a:chExt cx="1005840" cy="58780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D8CC5A0-C46E-DC88-E719-4AA893B6EEDA}"/>
                  </a:ext>
                </a:extLst>
              </p:cNvPr>
              <p:cNvSpPr txBox="1"/>
              <p:nvPr/>
            </p:nvSpPr>
            <p:spPr>
              <a:xfrm>
                <a:off x="5829480" y="6191675"/>
                <a:ext cx="1005840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" pitchFamily="34" charset="0"/>
                  </a:rPr>
                  <a:t>VMware Tanzu</a:t>
                </a:r>
              </a:p>
            </p:txBody>
          </p:sp>
          <p:pic>
            <p:nvPicPr>
              <p:cNvPr id="47" name="Picture 46" descr="A picture containing object, clock&#10;&#10;Description automatically generated">
                <a:extLst>
                  <a:ext uri="{FF2B5EF4-FFF2-40B4-BE49-F238E27FC236}">
                    <a16:creationId xmlns:a16="http://schemas.microsoft.com/office/drawing/2014/main" id="{F64DE952-E1F5-F8EA-8722-AE8570A983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35805" y="5834707"/>
                <a:ext cx="393191" cy="390032"/>
              </a:xfrm>
              <a:prstGeom prst="rect">
                <a:avLst/>
              </a:prstGeom>
            </p:spPr>
          </p:pic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9807F9D-BA87-A21C-DEA4-BAA20D7C3C82}"/>
                </a:ext>
              </a:extLst>
            </p:cNvPr>
            <p:cNvGrpSpPr/>
            <p:nvPr/>
          </p:nvGrpSpPr>
          <p:grpSpPr>
            <a:xfrm>
              <a:off x="9200790" y="2883045"/>
              <a:ext cx="1005840" cy="615428"/>
              <a:chOff x="5144246" y="5089571"/>
              <a:chExt cx="1005840" cy="615428"/>
            </a:xfrm>
          </p:grpSpPr>
          <p:sp>
            <p:nvSpPr>
              <p:cNvPr id="49" name="TextBox 1090">
                <a:extLst>
                  <a:ext uri="{FF2B5EF4-FFF2-40B4-BE49-F238E27FC236}">
                    <a16:creationId xmlns:a16="http://schemas.microsoft.com/office/drawing/2014/main" id="{1CD9DB34-851C-313C-1452-9FEDD5C8E332}"/>
                  </a:ext>
                </a:extLst>
              </p:cNvPr>
              <p:cNvSpPr txBox="1"/>
              <p:nvPr/>
            </p:nvSpPr>
            <p:spPr>
              <a:xfrm>
                <a:off x="5144246" y="5474167"/>
                <a:ext cx="1005840" cy="230832"/>
              </a:xfrm>
              <a:prstGeom prst="rect">
                <a:avLst/>
              </a:prstGeom>
              <a:noFill/>
            </p:spPr>
            <p:txBody>
              <a:bodyPr wrap="square" bIns="45720" rtlCol="0" anchor="t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9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"/>
                    <a:ea typeface="+mn-ea"/>
                    <a:cs typeface="Segoe UI Semibold" panose="020B0502040204020203" pitchFamily="34" charset="0"/>
                  </a:rPr>
                  <a:t>OpenShift</a:t>
                </a:r>
              </a:p>
            </p:txBody>
          </p:sp>
          <p:pic>
            <p:nvPicPr>
              <p:cNvPr id="50" name="Picture 4">
                <a:extLst>
                  <a:ext uri="{FF2B5EF4-FFF2-40B4-BE49-F238E27FC236}">
                    <a16:creationId xmlns:a16="http://schemas.microsoft.com/office/drawing/2014/main" id="{6BB4A8F1-025D-525F-29D7-F3A7107D99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59758" y="5089571"/>
                <a:ext cx="376388" cy="347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ED86F34-E2BC-DEF3-B093-41E46B78E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501202" y="3177387"/>
              <a:ext cx="618313" cy="618313"/>
            </a:xfrm>
            <a:prstGeom prst="rect">
              <a:avLst/>
            </a:prstGeom>
            <a:effectLst>
              <a:outerShdw blurRad="322808" sx="102000" sy="102000" algn="ctr" rotWithShape="0">
                <a:prstClr val="black">
                  <a:alpha val="46000"/>
                </a:prstClr>
              </a:outerShdw>
            </a:effectLst>
          </p:spPr>
        </p:pic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43C23A8D-225C-CBA1-FA41-07910BBEB9C7}"/>
                </a:ext>
              </a:extLst>
            </p:cNvPr>
            <p:cNvSpPr/>
            <p:nvPr/>
          </p:nvSpPr>
          <p:spPr bwMode="auto">
            <a:xfrm rot="5400000">
              <a:off x="6963702" y="1913308"/>
              <a:ext cx="434968" cy="7980797"/>
            </a:xfrm>
            <a:custGeom>
              <a:avLst/>
              <a:gdLst>
                <a:gd name="connsiteX0" fmla="*/ 0 w 934929"/>
                <a:gd name="connsiteY0" fmla="*/ 155825 h 2159650"/>
                <a:gd name="connsiteX1" fmla="*/ 155825 w 934929"/>
                <a:gd name="connsiteY1" fmla="*/ 0 h 2159650"/>
                <a:gd name="connsiteX2" fmla="*/ 779104 w 934929"/>
                <a:gd name="connsiteY2" fmla="*/ 0 h 2159650"/>
                <a:gd name="connsiteX3" fmla="*/ 934929 w 934929"/>
                <a:gd name="connsiteY3" fmla="*/ 155825 h 2159650"/>
                <a:gd name="connsiteX4" fmla="*/ 934929 w 934929"/>
                <a:gd name="connsiteY4" fmla="*/ 2003825 h 2159650"/>
                <a:gd name="connsiteX5" fmla="*/ 779104 w 934929"/>
                <a:gd name="connsiteY5" fmla="*/ 2159650 h 2159650"/>
                <a:gd name="connsiteX6" fmla="*/ 155825 w 934929"/>
                <a:gd name="connsiteY6" fmla="*/ 2159650 h 2159650"/>
                <a:gd name="connsiteX7" fmla="*/ 0 w 934929"/>
                <a:gd name="connsiteY7" fmla="*/ 2003825 h 2159650"/>
                <a:gd name="connsiteX8" fmla="*/ 0 w 934929"/>
                <a:gd name="connsiteY8" fmla="*/ 155825 h 2159650"/>
                <a:gd name="connsiteX0" fmla="*/ 0 w 934929"/>
                <a:gd name="connsiteY0" fmla="*/ 2003825 h 2159650"/>
                <a:gd name="connsiteX1" fmla="*/ 155825 w 934929"/>
                <a:gd name="connsiteY1" fmla="*/ 0 h 2159650"/>
                <a:gd name="connsiteX2" fmla="*/ 779104 w 934929"/>
                <a:gd name="connsiteY2" fmla="*/ 0 h 2159650"/>
                <a:gd name="connsiteX3" fmla="*/ 934929 w 934929"/>
                <a:gd name="connsiteY3" fmla="*/ 155825 h 2159650"/>
                <a:gd name="connsiteX4" fmla="*/ 934929 w 934929"/>
                <a:gd name="connsiteY4" fmla="*/ 2003825 h 2159650"/>
                <a:gd name="connsiteX5" fmla="*/ 779104 w 934929"/>
                <a:gd name="connsiteY5" fmla="*/ 2159650 h 2159650"/>
                <a:gd name="connsiteX6" fmla="*/ 155825 w 934929"/>
                <a:gd name="connsiteY6" fmla="*/ 2159650 h 2159650"/>
                <a:gd name="connsiteX7" fmla="*/ 0 w 934929"/>
                <a:gd name="connsiteY7" fmla="*/ 2003825 h 2159650"/>
                <a:gd name="connsiteX0" fmla="*/ 0 w 934929"/>
                <a:gd name="connsiteY0" fmla="*/ 2003825 h 2159650"/>
                <a:gd name="connsiteX1" fmla="*/ 155825 w 934929"/>
                <a:gd name="connsiteY1" fmla="*/ 0 h 2159650"/>
                <a:gd name="connsiteX2" fmla="*/ 779104 w 934929"/>
                <a:gd name="connsiteY2" fmla="*/ 0 h 2159650"/>
                <a:gd name="connsiteX3" fmla="*/ 934929 w 934929"/>
                <a:gd name="connsiteY3" fmla="*/ 155825 h 2159650"/>
                <a:gd name="connsiteX4" fmla="*/ 934929 w 934929"/>
                <a:gd name="connsiteY4" fmla="*/ 2003825 h 2159650"/>
                <a:gd name="connsiteX5" fmla="*/ 779104 w 934929"/>
                <a:gd name="connsiteY5" fmla="*/ 2159650 h 2159650"/>
                <a:gd name="connsiteX6" fmla="*/ 155825 w 934929"/>
                <a:gd name="connsiteY6" fmla="*/ 2159650 h 2159650"/>
                <a:gd name="connsiteX7" fmla="*/ 91440 w 934929"/>
                <a:gd name="connsiteY7" fmla="*/ 2095265 h 2159650"/>
                <a:gd name="connsiteX0" fmla="*/ 107458 w 886562"/>
                <a:gd name="connsiteY0" fmla="*/ 0 h 2159650"/>
                <a:gd name="connsiteX1" fmla="*/ 730737 w 886562"/>
                <a:gd name="connsiteY1" fmla="*/ 0 h 2159650"/>
                <a:gd name="connsiteX2" fmla="*/ 886562 w 886562"/>
                <a:gd name="connsiteY2" fmla="*/ 155825 h 2159650"/>
                <a:gd name="connsiteX3" fmla="*/ 886562 w 886562"/>
                <a:gd name="connsiteY3" fmla="*/ 2003825 h 2159650"/>
                <a:gd name="connsiteX4" fmla="*/ 730737 w 886562"/>
                <a:gd name="connsiteY4" fmla="*/ 2159650 h 2159650"/>
                <a:gd name="connsiteX5" fmla="*/ 107458 w 886562"/>
                <a:gd name="connsiteY5" fmla="*/ 2159650 h 2159650"/>
                <a:gd name="connsiteX6" fmla="*/ 43073 w 886562"/>
                <a:gd name="connsiteY6" fmla="*/ 2095265 h 2159650"/>
                <a:gd name="connsiteX0" fmla="*/ 0 w 779104"/>
                <a:gd name="connsiteY0" fmla="*/ 0 h 2159650"/>
                <a:gd name="connsiteX1" fmla="*/ 623279 w 779104"/>
                <a:gd name="connsiteY1" fmla="*/ 0 h 2159650"/>
                <a:gd name="connsiteX2" fmla="*/ 779104 w 779104"/>
                <a:gd name="connsiteY2" fmla="*/ 155825 h 2159650"/>
                <a:gd name="connsiteX3" fmla="*/ 779104 w 779104"/>
                <a:gd name="connsiteY3" fmla="*/ 2003825 h 2159650"/>
                <a:gd name="connsiteX4" fmla="*/ 623279 w 779104"/>
                <a:gd name="connsiteY4" fmla="*/ 2159650 h 2159650"/>
                <a:gd name="connsiteX5" fmla="*/ 0 w 779104"/>
                <a:gd name="connsiteY5" fmla="*/ 2159650 h 2159650"/>
                <a:gd name="connsiteX0" fmla="*/ 222250 w 779104"/>
                <a:gd name="connsiteY0" fmla="*/ 0 h 2159650"/>
                <a:gd name="connsiteX1" fmla="*/ 623279 w 779104"/>
                <a:gd name="connsiteY1" fmla="*/ 0 h 2159650"/>
                <a:gd name="connsiteX2" fmla="*/ 779104 w 779104"/>
                <a:gd name="connsiteY2" fmla="*/ 155825 h 2159650"/>
                <a:gd name="connsiteX3" fmla="*/ 779104 w 779104"/>
                <a:gd name="connsiteY3" fmla="*/ 2003825 h 2159650"/>
                <a:gd name="connsiteX4" fmla="*/ 623279 w 779104"/>
                <a:gd name="connsiteY4" fmla="*/ 2159650 h 2159650"/>
                <a:gd name="connsiteX5" fmla="*/ 0 w 779104"/>
                <a:gd name="connsiteY5" fmla="*/ 2159650 h 2159650"/>
                <a:gd name="connsiteX0" fmla="*/ 3175 w 560029"/>
                <a:gd name="connsiteY0" fmla="*/ 0 h 2159650"/>
                <a:gd name="connsiteX1" fmla="*/ 404204 w 560029"/>
                <a:gd name="connsiteY1" fmla="*/ 0 h 2159650"/>
                <a:gd name="connsiteX2" fmla="*/ 560029 w 560029"/>
                <a:gd name="connsiteY2" fmla="*/ 155825 h 2159650"/>
                <a:gd name="connsiteX3" fmla="*/ 560029 w 560029"/>
                <a:gd name="connsiteY3" fmla="*/ 2003825 h 2159650"/>
                <a:gd name="connsiteX4" fmla="*/ 404204 w 560029"/>
                <a:gd name="connsiteY4" fmla="*/ 2159650 h 2159650"/>
                <a:gd name="connsiteX5" fmla="*/ 0 w 560029"/>
                <a:gd name="connsiteY5" fmla="*/ 2159650 h 2159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0029" h="2159650">
                  <a:moveTo>
                    <a:pt x="3175" y="0"/>
                  </a:moveTo>
                  <a:lnTo>
                    <a:pt x="404204" y="0"/>
                  </a:lnTo>
                  <a:cubicBezTo>
                    <a:pt x="490264" y="0"/>
                    <a:pt x="560029" y="69765"/>
                    <a:pt x="560029" y="155825"/>
                  </a:cubicBezTo>
                  <a:lnTo>
                    <a:pt x="560029" y="2003825"/>
                  </a:lnTo>
                  <a:cubicBezTo>
                    <a:pt x="560029" y="2089885"/>
                    <a:pt x="490264" y="2159650"/>
                    <a:pt x="404204" y="2159650"/>
                  </a:cubicBezTo>
                  <a:lnTo>
                    <a:pt x="0" y="2159650"/>
                  </a:lnTo>
                </a:path>
              </a:pathLst>
            </a:custGeom>
            <a:noFill/>
            <a:ln w="19050" cap="rnd" cmpd="sng" algn="ctr">
              <a:gradFill>
                <a:gsLst>
                  <a:gs pos="15000">
                    <a:srgbClr val="50E6FF"/>
                  </a:gs>
                  <a:gs pos="85000">
                    <a:schemeClr val="accent1"/>
                  </a:gs>
                </a:gsLst>
                <a:lin ang="10800000" scaled="0"/>
              </a:gradFill>
              <a:prstDash val="solid"/>
              <a:headEnd type="none" w="lg" len="med"/>
              <a:tailEnd type="none" w="lg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CA54B69B-BBC7-D241-8A93-EC3D96E7C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250100" y="6194154"/>
              <a:ext cx="488272" cy="556514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47E4C0-DB8B-9AE6-0DD3-3CE8719082F0}"/>
                </a:ext>
              </a:extLst>
            </p:cNvPr>
            <p:cNvSpPr txBox="1"/>
            <p:nvPr/>
          </p:nvSpPr>
          <p:spPr>
            <a:xfrm>
              <a:off x="6867629" y="6389312"/>
              <a:ext cx="782637" cy="1768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Azure Arc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73DE91-F26D-8367-2A19-353EA3741A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3788" y="5640576"/>
              <a:ext cx="0" cy="480615"/>
            </a:xfrm>
            <a:prstGeom prst="line">
              <a:avLst/>
            </a:prstGeom>
            <a:noFill/>
            <a:ln w="19050" cap="rnd" cmpd="sng" algn="ctr">
              <a:gradFill>
                <a:gsLst>
                  <a:gs pos="15000">
                    <a:srgbClr val="50E6FF"/>
                  </a:gs>
                  <a:gs pos="85000">
                    <a:schemeClr val="accent1"/>
                  </a:gs>
                </a:gsLst>
                <a:lin ang="4200000" scaled="0"/>
              </a:gra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025F1E58-0413-5F5D-B70D-A21A231863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17900" y="5640576"/>
              <a:ext cx="0" cy="480615"/>
            </a:xfrm>
            <a:prstGeom prst="line">
              <a:avLst/>
            </a:prstGeom>
            <a:noFill/>
            <a:ln w="19050" cap="rnd" cmpd="sng" algn="ctr">
              <a:gradFill>
                <a:gsLst>
                  <a:gs pos="15000">
                    <a:srgbClr val="50E6FF"/>
                  </a:gs>
                  <a:gs pos="85000">
                    <a:schemeClr val="accent1"/>
                  </a:gs>
                </a:gsLst>
                <a:lin ang="4200000" scaled="0"/>
              </a:gra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E5F7A34-CDF6-6A1A-C942-64F61D371C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43061" y="5633979"/>
              <a:ext cx="0" cy="487212"/>
            </a:xfrm>
            <a:prstGeom prst="line">
              <a:avLst/>
            </a:prstGeom>
            <a:noFill/>
            <a:ln w="19050" cap="rnd" cmpd="sng" algn="ctr">
              <a:gradFill>
                <a:gsLst>
                  <a:gs pos="15000">
                    <a:srgbClr val="50E6FF"/>
                  </a:gs>
                  <a:gs pos="85000">
                    <a:schemeClr val="accent1"/>
                  </a:gs>
                </a:gsLst>
                <a:lin ang="4200000" scaled="0"/>
              </a:gradFill>
              <a:prstDash val="solid"/>
              <a:headEnd type="none" w="lg" len="med"/>
              <a:tailEnd type="none" w="lg" len="med"/>
            </a:ln>
            <a:effectLst/>
          </p:spPr>
        </p:cxn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195171-A091-8E32-7CA5-223CE87388B0}"/>
                </a:ext>
              </a:extLst>
            </p:cNvPr>
            <p:cNvSpPr/>
            <p:nvPr/>
          </p:nvSpPr>
          <p:spPr bwMode="auto">
            <a:xfrm>
              <a:off x="3241566" y="4513666"/>
              <a:ext cx="2286000" cy="66675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2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4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Windows Server &amp; Azure Stack HCI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72180AD-3272-6A97-EB1A-825BB23A58C9}"/>
                </a:ext>
              </a:extLst>
            </p:cNvPr>
            <p:cNvSpPr/>
            <p:nvPr/>
          </p:nvSpPr>
          <p:spPr bwMode="auto">
            <a:xfrm>
              <a:off x="5858413" y="4513666"/>
              <a:ext cx="1924587" cy="666750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91440" rIns="0" bIns="9144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Segoe UI Semibold"/>
                  <a:ea typeface="+mn-ea"/>
                  <a:cs typeface="Segoe UI" panose="020B0502040204020203" pitchFamily="34" charset="0"/>
                </a:rPr>
                <a:t>Edge Essentials</a:t>
              </a:r>
            </a:p>
          </p:txBody>
        </p:sp>
        <p:pic>
          <p:nvPicPr>
            <p:cNvPr id="9" name="Picture 2" descr="Windows Server Tech Support — Internet Innovations Group">
              <a:extLst>
                <a:ext uri="{FF2B5EF4-FFF2-40B4-BE49-F238E27FC236}">
                  <a16:creationId xmlns:a16="http://schemas.microsoft.com/office/drawing/2014/main" id="{88E074F8-BB14-6DF9-55CA-14E8CF2CAC8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6080" y="3197596"/>
              <a:ext cx="1289328" cy="6820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0AD4C3A-70A4-C9DA-2634-5F398AB9CE52}"/>
                </a:ext>
              </a:extLst>
            </p:cNvPr>
            <p:cNvGrpSpPr/>
            <p:nvPr/>
          </p:nvGrpSpPr>
          <p:grpSpPr>
            <a:xfrm>
              <a:off x="4738092" y="3223487"/>
              <a:ext cx="594572" cy="590754"/>
              <a:chOff x="6259453" y="4361532"/>
              <a:chExt cx="807055" cy="79465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19B2755-4A35-D810-FD70-6C71D9480B15}"/>
                  </a:ext>
                </a:extLst>
              </p:cNvPr>
              <p:cNvGrpSpPr/>
              <p:nvPr/>
            </p:nvGrpSpPr>
            <p:grpSpPr>
              <a:xfrm>
                <a:off x="6259453" y="4486276"/>
                <a:ext cx="461310" cy="669913"/>
                <a:chOff x="4092782" y="3098405"/>
                <a:chExt cx="1847726" cy="2683257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B99F8580-64B0-957D-B48E-8D27D8362AE4}"/>
                    </a:ext>
                  </a:extLst>
                </p:cNvPr>
                <p:cNvGrpSpPr/>
                <p:nvPr/>
              </p:nvGrpSpPr>
              <p:grpSpPr>
                <a:xfrm>
                  <a:off x="4092782" y="3098405"/>
                  <a:ext cx="1847726" cy="2683257"/>
                  <a:chOff x="5805254" y="2680531"/>
                  <a:chExt cx="464354" cy="674334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66C053D7-8E9E-1A76-CD5E-D9E8370042F7}"/>
                      </a:ext>
                    </a:extLst>
                  </p:cNvPr>
                  <p:cNvGrpSpPr/>
                  <p:nvPr/>
                </p:nvGrpSpPr>
                <p:grpSpPr>
                  <a:xfrm>
                    <a:off x="5805254" y="2947233"/>
                    <a:ext cx="464354" cy="407632"/>
                    <a:chOff x="5293520" y="2499874"/>
                    <a:chExt cx="464354" cy="407632"/>
                  </a:xfrm>
                </p:grpSpPr>
                <p:sp>
                  <p:nvSpPr>
                    <p:cNvPr id="63" name="Rectangle 110">
                      <a:extLst>
                        <a:ext uri="{FF2B5EF4-FFF2-40B4-BE49-F238E27FC236}">
                          <a16:creationId xmlns:a16="http://schemas.microsoft.com/office/drawing/2014/main" id="{071DCF47-918E-8170-DC1D-F3ADB534DC8C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293520" y="2664619"/>
                      <a:ext cx="233362" cy="242887"/>
                    </a:xfrm>
                    <a:custGeom>
                      <a:avLst/>
                      <a:gdLst>
                        <a:gd name="connsiteX0" fmla="*/ 0 w 230981"/>
                        <a:gd name="connsiteY0" fmla="*/ 0 h 109537"/>
                        <a:gd name="connsiteX1" fmla="*/ 230981 w 230981"/>
                        <a:gd name="connsiteY1" fmla="*/ 0 h 109537"/>
                        <a:gd name="connsiteX2" fmla="*/ 230981 w 230981"/>
                        <a:gd name="connsiteY2" fmla="*/ 109537 h 109537"/>
                        <a:gd name="connsiteX3" fmla="*/ 0 w 230981"/>
                        <a:gd name="connsiteY3" fmla="*/ 109537 h 109537"/>
                        <a:gd name="connsiteX4" fmla="*/ 0 w 230981"/>
                        <a:gd name="connsiteY4" fmla="*/ 0 h 109537"/>
                        <a:gd name="connsiteX0" fmla="*/ 0 w 233362"/>
                        <a:gd name="connsiteY0" fmla="*/ 0 h 242887"/>
                        <a:gd name="connsiteX1" fmla="*/ 230981 w 233362"/>
                        <a:gd name="connsiteY1" fmla="*/ 0 h 242887"/>
                        <a:gd name="connsiteX2" fmla="*/ 233362 w 233362"/>
                        <a:gd name="connsiteY2" fmla="*/ 242887 h 242887"/>
                        <a:gd name="connsiteX3" fmla="*/ 0 w 233362"/>
                        <a:gd name="connsiteY3" fmla="*/ 109537 h 242887"/>
                        <a:gd name="connsiteX4" fmla="*/ 0 w 233362"/>
                        <a:gd name="connsiteY4" fmla="*/ 0 h 242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3362" h="242887">
                          <a:moveTo>
                            <a:pt x="0" y="0"/>
                          </a:moveTo>
                          <a:lnTo>
                            <a:pt x="230981" y="0"/>
                          </a:lnTo>
                          <a:cubicBezTo>
                            <a:pt x="231775" y="80962"/>
                            <a:pt x="232568" y="161925"/>
                            <a:pt x="233362" y="242887"/>
                          </a:cubicBezTo>
                          <a:lnTo>
                            <a:pt x="0" y="1095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78D4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64" name="Rectangle 110">
                      <a:extLst>
                        <a:ext uri="{FF2B5EF4-FFF2-40B4-BE49-F238E27FC236}">
                          <a16:creationId xmlns:a16="http://schemas.microsoft.com/office/drawing/2014/main" id="{C20FEF4B-43BF-5EC5-5D2B-FAD603C09BD1}"/>
                        </a:ext>
                      </a:extLst>
                    </p:cNvPr>
                    <p:cNvSpPr/>
                    <p:nvPr/>
                  </p:nvSpPr>
                  <p:spPr bwMode="auto">
                    <a:xfrm flipH="1">
                      <a:off x="5524512" y="2664619"/>
                      <a:ext cx="233362" cy="242887"/>
                    </a:xfrm>
                    <a:custGeom>
                      <a:avLst/>
                      <a:gdLst>
                        <a:gd name="connsiteX0" fmla="*/ 0 w 230981"/>
                        <a:gd name="connsiteY0" fmla="*/ 0 h 109537"/>
                        <a:gd name="connsiteX1" fmla="*/ 230981 w 230981"/>
                        <a:gd name="connsiteY1" fmla="*/ 0 h 109537"/>
                        <a:gd name="connsiteX2" fmla="*/ 230981 w 230981"/>
                        <a:gd name="connsiteY2" fmla="*/ 109537 h 109537"/>
                        <a:gd name="connsiteX3" fmla="*/ 0 w 230981"/>
                        <a:gd name="connsiteY3" fmla="*/ 109537 h 109537"/>
                        <a:gd name="connsiteX4" fmla="*/ 0 w 230981"/>
                        <a:gd name="connsiteY4" fmla="*/ 0 h 109537"/>
                        <a:gd name="connsiteX0" fmla="*/ 0 w 233362"/>
                        <a:gd name="connsiteY0" fmla="*/ 0 h 242887"/>
                        <a:gd name="connsiteX1" fmla="*/ 230981 w 233362"/>
                        <a:gd name="connsiteY1" fmla="*/ 0 h 242887"/>
                        <a:gd name="connsiteX2" fmla="*/ 233362 w 233362"/>
                        <a:gd name="connsiteY2" fmla="*/ 242887 h 242887"/>
                        <a:gd name="connsiteX3" fmla="*/ 0 w 233362"/>
                        <a:gd name="connsiteY3" fmla="*/ 109537 h 242887"/>
                        <a:gd name="connsiteX4" fmla="*/ 0 w 233362"/>
                        <a:gd name="connsiteY4" fmla="*/ 0 h 242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3362" h="242887">
                          <a:moveTo>
                            <a:pt x="0" y="0"/>
                          </a:moveTo>
                          <a:lnTo>
                            <a:pt x="230981" y="0"/>
                          </a:lnTo>
                          <a:cubicBezTo>
                            <a:pt x="231775" y="80962"/>
                            <a:pt x="232568" y="161925"/>
                            <a:pt x="233362" y="242887"/>
                          </a:cubicBezTo>
                          <a:lnTo>
                            <a:pt x="0" y="1095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78D4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95E3513F-3829-E07D-8704-9ECCE964C16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60979" y="2499874"/>
                      <a:ext cx="329051" cy="329051"/>
                    </a:xfrm>
                    <a:prstGeom prst="rect">
                      <a:avLst/>
                    </a:prstGeom>
                    <a:solidFill>
                      <a:srgbClr val="0078D4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isometricTopUp"/>
                      <a:lightRig rig="threePt" dir="t"/>
                    </a:scene3d>
                    <a:sp3d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55" name="Group 54">
                    <a:extLst>
                      <a:ext uri="{FF2B5EF4-FFF2-40B4-BE49-F238E27FC236}">
                        <a16:creationId xmlns:a16="http://schemas.microsoft.com/office/drawing/2014/main" id="{61432E66-8EE9-3C17-8694-88E3792BE1AE}"/>
                      </a:ext>
                    </a:extLst>
                  </p:cNvPr>
                  <p:cNvGrpSpPr/>
                  <p:nvPr/>
                </p:nvGrpSpPr>
                <p:grpSpPr>
                  <a:xfrm>
                    <a:off x="5805254" y="2813881"/>
                    <a:ext cx="464354" cy="407632"/>
                    <a:chOff x="5293520" y="2499874"/>
                    <a:chExt cx="464354" cy="407632"/>
                  </a:xfrm>
                </p:grpSpPr>
                <p:sp>
                  <p:nvSpPr>
                    <p:cNvPr id="60" name="Rectangle 110">
                      <a:extLst>
                        <a:ext uri="{FF2B5EF4-FFF2-40B4-BE49-F238E27FC236}">
                          <a16:creationId xmlns:a16="http://schemas.microsoft.com/office/drawing/2014/main" id="{CE22CB90-0EDC-7E1F-15EA-0508549B2FEB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293520" y="2664619"/>
                      <a:ext cx="233362" cy="242887"/>
                    </a:xfrm>
                    <a:custGeom>
                      <a:avLst/>
                      <a:gdLst>
                        <a:gd name="connsiteX0" fmla="*/ 0 w 230981"/>
                        <a:gd name="connsiteY0" fmla="*/ 0 h 109537"/>
                        <a:gd name="connsiteX1" fmla="*/ 230981 w 230981"/>
                        <a:gd name="connsiteY1" fmla="*/ 0 h 109537"/>
                        <a:gd name="connsiteX2" fmla="*/ 230981 w 230981"/>
                        <a:gd name="connsiteY2" fmla="*/ 109537 h 109537"/>
                        <a:gd name="connsiteX3" fmla="*/ 0 w 230981"/>
                        <a:gd name="connsiteY3" fmla="*/ 109537 h 109537"/>
                        <a:gd name="connsiteX4" fmla="*/ 0 w 230981"/>
                        <a:gd name="connsiteY4" fmla="*/ 0 h 109537"/>
                        <a:gd name="connsiteX0" fmla="*/ 0 w 233362"/>
                        <a:gd name="connsiteY0" fmla="*/ 0 h 242887"/>
                        <a:gd name="connsiteX1" fmla="*/ 230981 w 233362"/>
                        <a:gd name="connsiteY1" fmla="*/ 0 h 242887"/>
                        <a:gd name="connsiteX2" fmla="*/ 233362 w 233362"/>
                        <a:gd name="connsiteY2" fmla="*/ 242887 h 242887"/>
                        <a:gd name="connsiteX3" fmla="*/ 0 w 233362"/>
                        <a:gd name="connsiteY3" fmla="*/ 109537 h 242887"/>
                        <a:gd name="connsiteX4" fmla="*/ 0 w 233362"/>
                        <a:gd name="connsiteY4" fmla="*/ 0 h 242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3362" h="242887">
                          <a:moveTo>
                            <a:pt x="0" y="0"/>
                          </a:moveTo>
                          <a:lnTo>
                            <a:pt x="230981" y="0"/>
                          </a:lnTo>
                          <a:cubicBezTo>
                            <a:pt x="231775" y="80962"/>
                            <a:pt x="232568" y="161925"/>
                            <a:pt x="233362" y="242887"/>
                          </a:cubicBezTo>
                          <a:lnTo>
                            <a:pt x="0" y="1095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78D4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61" name="Rectangle 110">
                      <a:extLst>
                        <a:ext uri="{FF2B5EF4-FFF2-40B4-BE49-F238E27FC236}">
                          <a16:creationId xmlns:a16="http://schemas.microsoft.com/office/drawing/2014/main" id="{FBEB21B7-F19B-2E69-5E4E-96233128FFF6}"/>
                        </a:ext>
                      </a:extLst>
                    </p:cNvPr>
                    <p:cNvSpPr/>
                    <p:nvPr/>
                  </p:nvSpPr>
                  <p:spPr bwMode="auto">
                    <a:xfrm flipH="1">
                      <a:off x="5524512" y="2664619"/>
                      <a:ext cx="233362" cy="242887"/>
                    </a:xfrm>
                    <a:custGeom>
                      <a:avLst/>
                      <a:gdLst>
                        <a:gd name="connsiteX0" fmla="*/ 0 w 230981"/>
                        <a:gd name="connsiteY0" fmla="*/ 0 h 109537"/>
                        <a:gd name="connsiteX1" fmla="*/ 230981 w 230981"/>
                        <a:gd name="connsiteY1" fmla="*/ 0 h 109537"/>
                        <a:gd name="connsiteX2" fmla="*/ 230981 w 230981"/>
                        <a:gd name="connsiteY2" fmla="*/ 109537 h 109537"/>
                        <a:gd name="connsiteX3" fmla="*/ 0 w 230981"/>
                        <a:gd name="connsiteY3" fmla="*/ 109537 h 109537"/>
                        <a:gd name="connsiteX4" fmla="*/ 0 w 230981"/>
                        <a:gd name="connsiteY4" fmla="*/ 0 h 109537"/>
                        <a:gd name="connsiteX0" fmla="*/ 0 w 233362"/>
                        <a:gd name="connsiteY0" fmla="*/ 0 h 242887"/>
                        <a:gd name="connsiteX1" fmla="*/ 230981 w 233362"/>
                        <a:gd name="connsiteY1" fmla="*/ 0 h 242887"/>
                        <a:gd name="connsiteX2" fmla="*/ 233362 w 233362"/>
                        <a:gd name="connsiteY2" fmla="*/ 242887 h 242887"/>
                        <a:gd name="connsiteX3" fmla="*/ 0 w 233362"/>
                        <a:gd name="connsiteY3" fmla="*/ 109537 h 242887"/>
                        <a:gd name="connsiteX4" fmla="*/ 0 w 233362"/>
                        <a:gd name="connsiteY4" fmla="*/ 0 h 242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3362" h="242887">
                          <a:moveTo>
                            <a:pt x="0" y="0"/>
                          </a:moveTo>
                          <a:lnTo>
                            <a:pt x="230981" y="0"/>
                          </a:lnTo>
                          <a:cubicBezTo>
                            <a:pt x="231775" y="80962"/>
                            <a:pt x="232568" y="161925"/>
                            <a:pt x="233362" y="242887"/>
                          </a:cubicBezTo>
                          <a:lnTo>
                            <a:pt x="0" y="1095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78D4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56F1B17C-9257-6244-5993-07164CDBB911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60979" y="2499874"/>
                      <a:ext cx="329051" cy="329051"/>
                    </a:xfrm>
                    <a:prstGeom prst="rect">
                      <a:avLst/>
                    </a:prstGeom>
                    <a:solidFill>
                      <a:srgbClr val="0078D4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isometricTopUp"/>
                      <a:lightRig rig="threePt" dir="t"/>
                    </a:scene3d>
                    <a:sp3d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  <p:grpSp>
                <p:nvGrpSpPr>
                  <p:cNvPr id="56" name="Group 55">
                    <a:extLst>
                      <a:ext uri="{FF2B5EF4-FFF2-40B4-BE49-F238E27FC236}">
                        <a16:creationId xmlns:a16="http://schemas.microsoft.com/office/drawing/2014/main" id="{76A58B8E-C45B-4D2A-CBFC-B211438491C8}"/>
                      </a:ext>
                    </a:extLst>
                  </p:cNvPr>
                  <p:cNvGrpSpPr/>
                  <p:nvPr/>
                </p:nvGrpSpPr>
                <p:grpSpPr>
                  <a:xfrm>
                    <a:off x="5805254" y="2680531"/>
                    <a:ext cx="464354" cy="407632"/>
                    <a:chOff x="5293520" y="2499874"/>
                    <a:chExt cx="464354" cy="407632"/>
                  </a:xfrm>
                </p:grpSpPr>
                <p:sp>
                  <p:nvSpPr>
                    <p:cNvPr id="57" name="Rectangle 110">
                      <a:extLst>
                        <a:ext uri="{FF2B5EF4-FFF2-40B4-BE49-F238E27FC236}">
                          <a16:creationId xmlns:a16="http://schemas.microsoft.com/office/drawing/2014/main" id="{25B7EAF3-F86F-F4B8-D4D2-B4726A2EFF38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293520" y="2664619"/>
                      <a:ext cx="233362" cy="242887"/>
                    </a:xfrm>
                    <a:custGeom>
                      <a:avLst/>
                      <a:gdLst>
                        <a:gd name="connsiteX0" fmla="*/ 0 w 230981"/>
                        <a:gd name="connsiteY0" fmla="*/ 0 h 109537"/>
                        <a:gd name="connsiteX1" fmla="*/ 230981 w 230981"/>
                        <a:gd name="connsiteY1" fmla="*/ 0 h 109537"/>
                        <a:gd name="connsiteX2" fmla="*/ 230981 w 230981"/>
                        <a:gd name="connsiteY2" fmla="*/ 109537 h 109537"/>
                        <a:gd name="connsiteX3" fmla="*/ 0 w 230981"/>
                        <a:gd name="connsiteY3" fmla="*/ 109537 h 109537"/>
                        <a:gd name="connsiteX4" fmla="*/ 0 w 230981"/>
                        <a:gd name="connsiteY4" fmla="*/ 0 h 109537"/>
                        <a:gd name="connsiteX0" fmla="*/ 0 w 233362"/>
                        <a:gd name="connsiteY0" fmla="*/ 0 h 242887"/>
                        <a:gd name="connsiteX1" fmla="*/ 230981 w 233362"/>
                        <a:gd name="connsiteY1" fmla="*/ 0 h 242887"/>
                        <a:gd name="connsiteX2" fmla="*/ 233362 w 233362"/>
                        <a:gd name="connsiteY2" fmla="*/ 242887 h 242887"/>
                        <a:gd name="connsiteX3" fmla="*/ 0 w 233362"/>
                        <a:gd name="connsiteY3" fmla="*/ 109537 h 242887"/>
                        <a:gd name="connsiteX4" fmla="*/ 0 w 233362"/>
                        <a:gd name="connsiteY4" fmla="*/ 0 h 242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3362" h="242887">
                          <a:moveTo>
                            <a:pt x="0" y="0"/>
                          </a:moveTo>
                          <a:lnTo>
                            <a:pt x="230981" y="0"/>
                          </a:lnTo>
                          <a:cubicBezTo>
                            <a:pt x="231775" y="80962"/>
                            <a:pt x="232568" y="161925"/>
                            <a:pt x="233362" y="242887"/>
                          </a:cubicBezTo>
                          <a:lnTo>
                            <a:pt x="0" y="1095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78D4">
                        <a:lumMod val="75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8" name="Rectangle 110">
                      <a:extLst>
                        <a:ext uri="{FF2B5EF4-FFF2-40B4-BE49-F238E27FC236}">
                          <a16:creationId xmlns:a16="http://schemas.microsoft.com/office/drawing/2014/main" id="{05DEBBA8-9751-25B5-CDEC-181E0684BB28}"/>
                        </a:ext>
                      </a:extLst>
                    </p:cNvPr>
                    <p:cNvSpPr/>
                    <p:nvPr/>
                  </p:nvSpPr>
                  <p:spPr bwMode="auto">
                    <a:xfrm flipH="1">
                      <a:off x="5524512" y="2664619"/>
                      <a:ext cx="233362" cy="242887"/>
                    </a:xfrm>
                    <a:custGeom>
                      <a:avLst/>
                      <a:gdLst>
                        <a:gd name="connsiteX0" fmla="*/ 0 w 230981"/>
                        <a:gd name="connsiteY0" fmla="*/ 0 h 109537"/>
                        <a:gd name="connsiteX1" fmla="*/ 230981 w 230981"/>
                        <a:gd name="connsiteY1" fmla="*/ 0 h 109537"/>
                        <a:gd name="connsiteX2" fmla="*/ 230981 w 230981"/>
                        <a:gd name="connsiteY2" fmla="*/ 109537 h 109537"/>
                        <a:gd name="connsiteX3" fmla="*/ 0 w 230981"/>
                        <a:gd name="connsiteY3" fmla="*/ 109537 h 109537"/>
                        <a:gd name="connsiteX4" fmla="*/ 0 w 230981"/>
                        <a:gd name="connsiteY4" fmla="*/ 0 h 109537"/>
                        <a:gd name="connsiteX0" fmla="*/ 0 w 233362"/>
                        <a:gd name="connsiteY0" fmla="*/ 0 h 242887"/>
                        <a:gd name="connsiteX1" fmla="*/ 230981 w 233362"/>
                        <a:gd name="connsiteY1" fmla="*/ 0 h 242887"/>
                        <a:gd name="connsiteX2" fmla="*/ 233362 w 233362"/>
                        <a:gd name="connsiteY2" fmla="*/ 242887 h 242887"/>
                        <a:gd name="connsiteX3" fmla="*/ 0 w 233362"/>
                        <a:gd name="connsiteY3" fmla="*/ 109537 h 242887"/>
                        <a:gd name="connsiteX4" fmla="*/ 0 w 233362"/>
                        <a:gd name="connsiteY4" fmla="*/ 0 h 24288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33362" h="242887">
                          <a:moveTo>
                            <a:pt x="0" y="0"/>
                          </a:moveTo>
                          <a:lnTo>
                            <a:pt x="230981" y="0"/>
                          </a:lnTo>
                          <a:cubicBezTo>
                            <a:pt x="231775" y="80962"/>
                            <a:pt x="232568" y="161925"/>
                            <a:pt x="233362" y="242887"/>
                          </a:cubicBezTo>
                          <a:lnTo>
                            <a:pt x="0" y="109537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0078D4">
                        <a:lumMod val="50000"/>
                      </a:srgbClr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931FE23E-E54B-C8D7-A3D0-541D166A3ADF}"/>
                        </a:ext>
                      </a:extLst>
                    </p:cNvPr>
                    <p:cNvSpPr/>
                    <p:nvPr/>
                  </p:nvSpPr>
                  <p:spPr bwMode="auto">
                    <a:xfrm>
                      <a:off x="5360979" y="2499874"/>
                      <a:ext cx="329051" cy="329051"/>
                    </a:xfrm>
                    <a:prstGeom prst="rect">
                      <a:avLst/>
                    </a:prstGeom>
                    <a:solidFill>
                      <a:srgbClr val="0078D4"/>
                    </a:solidFill>
                    <a:ln w="9525" cap="flat" cmpd="sng" algn="ctr">
                      <a:noFill/>
                      <a:prstDash val="solid"/>
                      <a:headEnd type="none" w="med" len="med"/>
                      <a:tailEnd type="none" w="med" len="med"/>
                    </a:ln>
                    <a:effectLst/>
                    <a:scene3d>
                      <a:camera prst="isometricTopUp"/>
                      <a:lightRig rig="threePt" dir="t"/>
                    </a:scene3d>
                    <a:sp3d/>
                  </p:spPr>
                  <p:txBody>
  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marL="0" marR="0" lvl="0" indent="0" algn="l" defTabSz="932472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 err="1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Segoe UI"/>
                        <a:ea typeface="Segoe UI" pitchFamily="34" charset="0"/>
                        <a:cs typeface="Segoe UI" pitchFamily="34" charset="0"/>
                      </a:endParaRPr>
                    </a:p>
                  </p:txBody>
                </p:sp>
              </p:grpSp>
            </p:grpSp>
            <p:sp>
              <p:nvSpPr>
                <p:cNvPr id="27" name="Rectangle 114">
                  <a:extLst>
                    <a:ext uri="{FF2B5EF4-FFF2-40B4-BE49-F238E27FC236}">
                      <a16:creationId xmlns:a16="http://schemas.microsoft.com/office/drawing/2014/main" id="{2AB67237-CAB0-F530-0FED-DE1FB5ECF3E4}"/>
                    </a:ext>
                  </a:extLst>
                </p:cNvPr>
                <p:cNvSpPr/>
                <p:nvPr/>
              </p:nvSpPr>
              <p:spPr bwMode="auto">
                <a:xfrm>
                  <a:off x="4790909" y="4307303"/>
                  <a:ext cx="119230" cy="207764"/>
                </a:xfrm>
                <a:custGeom>
                  <a:avLst/>
                  <a:gdLst>
                    <a:gd name="connsiteX0" fmla="*/ 0 w 195427"/>
                    <a:gd name="connsiteY0" fmla="*/ 0 h 195427"/>
                    <a:gd name="connsiteX1" fmla="*/ 195427 w 195427"/>
                    <a:gd name="connsiteY1" fmla="*/ 0 h 195427"/>
                    <a:gd name="connsiteX2" fmla="*/ 195427 w 195427"/>
                    <a:gd name="connsiteY2" fmla="*/ 195427 h 195427"/>
                    <a:gd name="connsiteX3" fmla="*/ 0 w 195427"/>
                    <a:gd name="connsiteY3" fmla="*/ 195427 h 195427"/>
                    <a:gd name="connsiteX4" fmla="*/ 0 w 195427"/>
                    <a:gd name="connsiteY4" fmla="*/ 0 h 195427"/>
                    <a:gd name="connsiteX0" fmla="*/ 0 w 195427"/>
                    <a:gd name="connsiteY0" fmla="*/ 0 h 293059"/>
                    <a:gd name="connsiteX1" fmla="*/ 195427 w 195427"/>
                    <a:gd name="connsiteY1" fmla="*/ 0 h 293059"/>
                    <a:gd name="connsiteX2" fmla="*/ 190664 w 195427"/>
                    <a:gd name="connsiteY2" fmla="*/ 293059 h 293059"/>
                    <a:gd name="connsiteX3" fmla="*/ 0 w 195427"/>
                    <a:gd name="connsiteY3" fmla="*/ 195427 h 293059"/>
                    <a:gd name="connsiteX4" fmla="*/ 0 w 195427"/>
                    <a:gd name="connsiteY4" fmla="*/ 0 h 293059"/>
                    <a:gd name="connsiteX0" fmla="*/ 0 w 193046"/>
                    <a:gd name="connsiteY0" fmla="*/ 0 h 293059"/>
                    <a:gd name="connsiteX1" fmla="*/ 193046 w 193046"/>
                    <a:gd name="connsiteY1" fmla="*/ 71438 h 293059"/>
                    <a:gd name="connsiteX2" fmla="*/ 190664 w 193046"/>
                    <a:gd name="connsiteY2" fmla="*/ 293059 h 293059"/>
                    <a:gd name="connsiteX3" fmla="*/ 0 w 193046"/>
                    <a:gd name="connsiteY3" fmla="*/ 195427 h 293059"/>
                    <a:gd name="connsiteX4" fmla="*/ 0 w 193046"/>
                    <a:gd name="connsiteY4" fmla="*/ 0 h 293059"/>
                    <a:gd name="connsiteX0" fmla="*/ 0 w 193046"/>
                    <a:gd name="connsiteY0" fmla="*/ 0 h 319253"/>
                    <a:gd name="connsiteX1" fmla="*/ 193046 w 193046"/>
                    <a:gd name="connsiteY1" fmla="*/ 97632 h 319253"/>
                    <a:gd name="connsiteX2" fmla="*/ 190664 w 193046"/>
                    <a:gd name="connsiteY2" fmla="*/ 319253 h 319253"/>
                    <a:gd name="connsiteX3" fmla="*/ 0 w 193046"/>
                    <a:gd name="connsiteY3" fmla="*/ 221621 h 319253"/>
                    <a:gd name="connsiteX4" fmla="*/ 0 w 193046"/>
                    <a:gd name="connsiteY4" fmla="*/ 0 h 319253"/>
                    <a:gd name="connsiteX0" fmla="*/ 2381 w 195427"/>
                    <a:gd name="connsiteY0" fmla="*/ 0 h 319253"/>
                    <a:gd name="connsiteX1" fmla="*/ 195427 w 195427"/>
                    <a:gd name="connsiteY1" fmla="*/ 97632 h 319253"/>
                    <a:gd name="connsiteX2" fmla="*/ 193045 w 195427"/>
                    <a:gd name="connsiteY2" fmla="*/ 319253 h 319253"/>
                    <a:gd name="connsiteX3" fmla="*/ 0 w 195427"/>
                    <a:gd name="connsiteY3" fmla="*/ 195427 h 319253"/>
                    <a:gd name="connsiteX4" fmla="*/ 2381 w 195427"/>
                    <a:gd name="connsiteY4" fmla="*/ 0 h 319253"/>
                    <a:gd name="connsiteX0" fmla="*/ 2381 w 193503"/>
                    <a:gd name="connsiteY0" fmla="*/ 0 h 319253"/>
                    <a:gd name="connsiteX1" fmla="*/ 193046 w 193503"/>
                    <a:gd name="connsiteY1" fmla="*/ 109538 h 319253"/>
                    <a:gd name="connsiteX2" fmla="*/ 193045 w 193503"/>
                    <a:gd name="connsiteY2" fmla="*/ 319253 h 319253"/>
                    <a:gd name="connsiteX3" fmla="*/ 0 w 193503"/>
                    <a:gd name="connsiteY3" fmla="*/ 195427 h 319253"/>
                    <a:gd name="connsiteX4" fmla="*/ 2381 w 193503"/>
                    <a:gd name="connsiteY4" fmla="*/ 0 h 319253"/>
                    <a:gd name="connsiteX0" fmla="*/ 19050 w 193503"/>
                    <a:gd name="connsiteY0" fmla="*/ 0 h 307346"/>
                    <a:gd name="connsiteX1" fmla="*/ 193046 w 193503"/>
                    <a:gd name="connsiteY1" fmla="*/ 97631 h 307346"/>
                    <a:gd name="connsiteX2" fmla="*/ 193045 w 193503"/>
                    <a:gd name="connsiteY2" fmla="*/ 307346 h 307346"/>
                    <a:gd name="connsiteX3" fmla="*/ 0 w 193503"/>
                    <a:gd name="connsiteY3" fmla="*/ 183520 h 307346"/>
                    <a:gd name="connsiteX4" fmla="*/ 19050 w 193503"/>
                    <a:gd name="connsiteY4" fmla="*/ 0 h 307346"/>
                    <a:gd name="connsiteX0" fmla="*/ 2381 w 176834"/>
                    <a:gd name="connsiteY0" fmla="*/ 0 h 307346"/>
                    <a:gd name="connsiteX1" fmla="*/ 176377 w 176834"/>
                    <a:gd name="connsiteY1" fmla="*/ 97631 h 307346"/>
                    <a:gd name="connsiteX2" fmla="*/ 176376 w 176834"/>
                    <a:gd name="connsiteY2" fmla="*/ 307346 h 307346"/>
                    <a:gd name="connsiteX3" fmla="*/ 0 w 176834"/>
                    <a:gd name="connsiteY3" fmla="*/ 195427 h 307346"/>
                    <a:gd name="connsiteX4" fmla="*/ 2381 w 176834"/>
                    <a:gd name="connsiteY4" fmla="*/ 0 h 307346"/>
                    <a:gd name="connsiteX0" fmla="*/ 2381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1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2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213039 h 307346"/>
                    <a:gd name="connsiteX4" fmla="*/ 2382 w 176377"/>
                    <a:gd name="connsiteY4" fmla="*/ 0 h 307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377" h="307346">
                      <a:moveTo>
                        <a:pt x="2382" y="0"/>
                      </a:moveTo>
                      <a:lnTo>
                        <a:pt x="176377" y="97631"/>
                      </a:lnTo>
                      <a:cubicBezTo>
                        <a:pt x="174789" y="195317"/>
                        <a:pt x="173202" y="209660"/>
                        <a:pt x="171614" y="307346"/>
                      </a:cubicBezTo>
                      <a:lnTo>
                        <a:pt x="0" y="213039"/>
                      </a:lnTo>
                      <a:lnTo>
                        <a:pt x="2382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8" name="Rectangle 114">
                  <a:extLst>
                    <a:ext uri="{FF2B5EF4-FFF2-40B4-BE49-F238E27FC236}">
                      <a16:creationId xmlns:a16="http://schemas.microsoft.com/office/drawing/2014/main" id="{F21C63C7-0CCC-AE6B-7CAF-B6079625822A}"/>
                    </a:ext>
                  </a:extLst>
                </p:cNvPr>
                <p:cNvSpPr/>
                <p:nvPr/>
              </p:nvSpPr>
              <p:spPr bwMode="auto">
                <a:xfrm>
                  <a:off x="4790909" y="4835941"/>
                  <a:ext cx="119230" cy="207764"/>
                </a:xfrm>
                <a:custGeom>
                  <a:avLst/>
                  <a:gdLst>
                    <a:gd name="connsiteX0" fmla="*/ 0 w 195427"/>
                    <a:gd name="connsiteY0" fmla="*/ 0 h 195427"/>
                    <a:gd name="connsiteX1" fmla="*/ 195427 w 195427"/>
                    <a:gd name="connsiteY1" fmla="*/ 0 h 195427"/>
                    <a:gd name="connsiteX2" fmla="*/ 195427 w 195427"/>
                    <a:gd name="connsiteY2" fmla="*/ 195427 h 195427"/>
                    <a:gd name="connsiteX3" fmla="*/ 0 w 195427"/>
                    <a:gd name="connsiteY3" fmla="*/ 195427 h 195427"/>
                    <a:gd name="connsiteX4" fmla="*/ 0 w 195427"/>
                    <a:gd name="connsiteY4" fmla="*/ 0 h 195427"/>
                    <a:gd name="connsiteX0" fmla="*/ 0 w 195427"/>
                    <a:gd name="connsiteY0" fmla="*/ 0 h 293059"/>
                    <a:gd name="connsiteX1" fmla="*/ 195427 w 195427"/>
                    <a:gd name="connsiteY1" fmla="*/ 0 h 293059"/>
                    <a:gd name="connsiteX2" fmla="*/ 190664 w 195427"/>
                    <a:gd name="connsiteY2" fmla="*/ 293059 h 293059"/>
                    <a:gd name="connsiteX3" fmla="*/ 0 w 195427"/>
                    <a:gd name="connsiteY3" fmla="*/ 195427 h 293059"/>
                    <a:gd name="connsiteX4" fmla="*/ 0 w 195427"/>
                    <a:gd name="connsiteY4" fmla="*/ 0 h 293059"/>
                    <a:gd name="connsiteX0" fmla="*/ 0 w 193046"/>
                    <a:gd name="connsiteY0" fmla="*/ 0 h 293059"/>
                    <a:gd name="connsiteX1" fmla="*/ 193046 w 193046"/>
                    <a:gd name="connsiteY1" fmla="*/ 71438 h 293059"/>
                    <a:gd name="connsiteX2" fmla="*/ 190664 w 193046"/>
                    <a:gd name="connsiteY2" fmla="*/ 293059 h 293059"/>
                    <a:gd name="connsiteX3" fmla="*/ 0 w 193046"/>
                    <a:gd name="connsiteY3" fmla="*/ 195427 h 293059"/>
                    <a:gd name="connsiteX4" fmla="*/ 0 w 193046"/>
                    <a:gd name="connsiteY4" fmla="*/ 0 h 293059"/>
                    <a:gd name="connsiteX0" fmla="*/ 0 w 193046"/>
                    <a:gd name="connsiteY0" fmla="*/ 0 h 319253"/>
                    <a:gd name="connsiteX1" fmla="*/ 193046 w 193046"/>
                    <a:gd name="connsiteY1" fmla="*/ 97632 h 319253"/>
                    <a:gd name="connsiteX2" fmla="*/ 190664 w 193046"/>
                    <a:gd name="connsiteY2" fmla="*/ 319253 h 319253"/>
                    <a:gd name="connsiteX3" fmla="*/ 0 w 193046"/>
                    <a:gd name="connsiteY3" fmla="*/ 221621 h 319253"/>
                    <a:gd name="connsiteX4" fmla="*/ 0 w 193046"/>
                    <a:gd name="connsiteY4" fmla="*/ 0 h 319253"/>
                    <a:gd name="connsiteX0" fmla="*/ 2381 w 195427"/>
                    <a:gd name="connsiteY0" fmla="*/ 0 h 319253"/>
                    <a:gd name="connsiteX1" fmla="*/ 195427 w 195427"/>
                    <a:gd name="connsiteY1" fmla="*/ 97632 h 319253"/>
                    <a:gd name="connsiteX2" fmla="*/ 193045 w 195427"/>
                    <a:gd name="connsiteY2" fmla="*/ 319253 h 319253"/>
                    <a:gd name="connsiteX3" fmla="*/ 0 w 195427"/>
                    <a:gd name="connsiteY3" fmla="*/ 195427 h 319253"/>
                    <a:gd name="connsiteX4" fmla="*/ 2381 w 195427"/>
                    <a:gd name="connsiteY4" fmla="*/ 0 h 319253"/>
                    <a:gd name="connsiteX0" fmla="*/ 2381 w 193503"/>
                    <a:gd name="connsiteY0" fmla="*/ 0 h 319253"/>
                    <a:gd name="connsiteX1" fmla="*/ 193046 w 193503"/>
                    <a:gd name="connsiteY1" fmla="*/ 109538 h 319253"/>
                    <a:gd name="connsiteX2" fmla="*/ 193045 w 193503"/>
                    <a:gd name="connsiteY2" fmla="*/ 319253 h 319253"/>
                    <a:gd name="connsiteX3" fmla="*/ 0 w 193503"/>
                    <a:gd name="connsiteY3" fmla="*/ 195427 h 319253"/>
                    <a:gd name="connsiteX4" fmla="*/ 2381 w 193503"/>
                    <a:gd name="connsiteY4" fmla="*/ 0 h 319253"/>
                    <a:gd name="connsiteX0" fmla="*/ 19050 w 193503"/>
                    <a:gd name="connsiteY0" fmla="*/ 0 h 307346"/>
                    <a:gd name="connsiteX1" fmla="*/ 193046 w 193503"/>
                    <a:gd name="connsiteY1" fmla="*/ 97631 h 307346"/>
                    <a:gd name="connsiteX2" fmla="*/ 193045 w 193503"/>
                    <a:gd name="connsiteY2" fmla="*/ 307346 h 307346"/>
                    <a:gd name="connsiteX3" fmla="*/ 0 w 193503"/>
                    <a:gd name="connsiteY3" fmla="*/ 183520 h 307346"/>
                    <a:gd name="connsiteX4" fmla="*/ 19050 w 193503"/>
                    <a:gd name="connsiteY4" fmla="*/ 0 h 307346"/>
                    <a:gd name="connsiteX0" fmla="*/ 2381 w 176834"/>
                    <a:gd name="connsiteY0" fmla="*/ 0 h 307346"/>
                    <a:gd name="connsiteX1" fmla="*/ 176377 w 176834"/>
                    <a:gd name="connsiteY1" fmla="*/ 97631 h 307346"/>
                    <a:gd name="connsiteX2" fmla="*/ 176376 w 176834"/>
                    <a:gd name="connsiteY2" fmla="*/ 307346 h 307346"/>
                    <a:gd name="connsiteX3" fmla="*/ 0 w 176834"/>
                    <a:gd name="connsiteY3" fmla="*/ 195427 h 307346"/>
                    <a:gd name="connsiteX4" fmla="*/ 2381 w 176834"/>
                    <a:gd name="connsiteY4" fmla="*/ 0 h 307346"/>
                    <a:gd name="connsiteX0" fmla="*/ 2381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1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2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213039 h 307346"/>
                    <a:gd name="connsiteX4" fmla="*/ 2382 w 176377"/>
                    <a:gd name="connsiteY4" fmla="*/ 0 h 307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377" h="307346">
                      <a:moveTo>
                        <a:pt x="2382" y="0"/>
                      </a:moveTo>
                      <a:lnTo>
                        <a:pt x="176377" y="97631"/>
                      </a:lnTo>
                      <a:cubicBezTo>
                        <a:pt x="174789" y="195317"/>
                        <a:pt x="173202" y="209660"/>
                        <a:pt x="171614" y="307346"/>
                      </a:cubicBezTo>
                      <a:lnTo>
                        <a:pt x="0" y="213039"/>
                      </a:lnTo>
                      <a:lnTo>
                        <a:pt x="2382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29" name="Rectangle 114">
                  <a:extLst>
                    <a:ext uri="{FF2B5EF4-FFF2-40B4-BE49-F238E27FC236}">
                      <a16:creationId xmlns:a16="http://schemas.microsoft.com/office/drawing/2014/main" id="{5FA95562-010C-AFAC-F13A-9B56A0E02DEE}"/>
                    </a:ext>
                  </a:extLst>
                </p:cNvPr>
                <p:cNvSpPr/>
                <p:nvPr/>
              </p:nvSpPr>
              <p:spPr bwMode="auto">
                <a:xfrm>
                  <a:off x="4790909" y="5369341"/>
                  <a:ext cx="119230" cy="207764"/>
                </a:xfrm>
                <a:custGeom>
                  <a:avLst/>
                  <a:gdLst>
                    <a:gd name="connsiteX0" fmla="*/ 0 w 195427"/>
                    <a:gd name="connsiteY0" fmla="*/ 0 h 195427"/>
                    <a:gd name="connsiteX1" fmla="*/ 195427 w 195427"/>
                    <a:gd name="connsiteY1" fmla="*/ 0 h 195427"/>
                    <a:gd name="connsiteX2" fmla="*/ 195427 w 195427"/>
                    <a:gd name="connsiteY2" fmla="*/ 195427 h 195427"/>
                    <a:gd name="connsiteX3" fmla="*/ 0 w 195427"/>
                    <a:gd name="connsiteY3" fmla="*/ 195427 h 195427"/>
                    <a:gd name="connsiteX4" fmla="*/ 0 w 195427"/>
                    <a:gd name="connsiteY4" fmla="*/ 0 h 195427"/>
                    <a:gd name="connsiteX0" fmla="*/ 0 w 195427"/>
                    <a:gd name="connsiteY0" fmla="*/ 0 h 293059"/>
                    <a:gd name="connsiteX1" fmla="*/ 195427 w 195427"/>
                    <a:gd name="connsiteY1" fmla="*/ 0 h 293059"/>
                    <a:gd name="connsiteX2" fmla="*/ 190664 w 195427"/>
                    <a:gd name="connsiteY2" fmla="*/ 293059 h 293059"/>
                    <a:gd name="connsiteX3" fmla="*/ 0 w 195427"/>
                    <a:gd name="connsiteY3" fmla="*/ 195427 h 293059"/>
                    <a:gd name="connsiteX4" fmla="*/ 0 w 195427"/>
                    <a:gd name="connsiteY4" fmla="*/ 0 h 293059"/>
                    <a:gd name="connsiteX0" fmla="*/ 0 w 193046"/>
                    <a:gd name="connsiteY0" fmla="*/ 0 h 293059"/>
                    <a:gd name="connsiteX1" fmla="*/ 193046 w 193046"/>
                    <a:gd name="connsiteY1" fmla="*/ 71438 h 293059"/>
                    <a:gd name="connsiteX2" fmla="*/ 190664 w 193046"/>
                    <a:gd name="connsiteY2" fmla="*/ 293059 h 293059"/>
                    <a:gd name="connsiteX3" fmla="*/ 0 w 193046"/>
                    <a:gd name="connsiteY3" fmla="*/ 195427 h 293059"/>
                    <a:gd name="connsiteX4" fmla="*/ 0 w 193046"/>
                    <a:gd name="connsiteY4" fmla="*/ 0 h 293059"/>
                    <a:gd name="connsiteX0" fmla="*/ 0 w 193046"/>
                    <a:gd name="connsiteY0" fmla="*/ 0 h 319253"/>
                    <a:gd name="connsiteX1" fmla="*/ 193046 w 193046"/>
                    <a:gd name="connsiteY1" fmla="*/ 97632 h 319253"/>
                    <a:gd name="connsiteX2" fmla="*/ 190664 w 193046"/>
                    <a:gd name="connsiteY2" fmla="*/ 319253 h 319253"/>
                    <a:gd name="connsiteX3" fmla="*/ 0 w 193046"/>
                    <a:gd name="connsiteY3" fmla="*/ 221621 h 319253"/>
                    <a:gd name="connsiteX4" fmla="*/ 0 w 193046"/>
                    <a:gd name="connsiteY4" fmla="*/ 0 h 319253"/>
                    <a:gd name="connsiteX0" fmla="*/ 2381 w 195427"/>
                    <a:gd name="connsiteY0" fmla="*/ 0 h 319253"/>
                    <a:gd name="connsiteX1" fmla="*/ 195427 w 195427"/>
                    <a:gd name="connsiteY1" fmla="*/ 97632 h 319253"/>
                    <a:gd name="connsiteX2" fmla="*/ 193045 w 195427"/>
                    <a:gd name="connsiteY2" fmla="*/ 319253 h 319253"/>
                    <a:gd name="connsiteX3" fmla="*/ 0 w 195427"/>
                    <a:gd name="connsiteY3" fmla="*/ 195427 h 319253"/>
                    <a:gd name="connsiteX4" fmla="*/ 2381 w 195427"/>
                    <a:gd name="connsiteY4" fmla="*/ 0 h 319253"/>
                    <a:gd name="connsiteX0" fmla="*/ 2381 w 193503"/>
                    <a:gd name="connsiteY0" fmla="*/ 0 h 319253"/>
                    <a:gd name="connsiteX1" fmla="*/ 193046 w 193503"/>
                    <a:gd name="connsiteY1" fmla="*/ 109538 h 319253"/>
                    <a:gd name="connsiteX2" fmla="*/ 193045 w 193503"/>
                    <a:gd name="connsiteY2" fmla="*/ 319253 h 319253"/>
                    <a:gd name="connsiteX3" fmla="*/ 0 w 193503"/>
                    <a:gd name="connsiteY3" fmla="*/ 195427 h 319253"/>
                    <a:gd name="connsiteX4" fmla="*/ 2381 w 193503"/>
                    <a:gd name="connsiteY4" fmla="*/ 0 h 319253"/>
                    <a:gd name="connsiteX0" fmla="*/ 19050 w 193503"/>
                    <a:gd name="connsiteY0" fmla="*/ 0 h 307346"/>
                    <a:gd name="connsiteX1" fmla="*/ 193046 w 193503"/>
                    <a:gd name="connsiteY1" fmla="*/ 97631 h 307346"/>
                    <a:gd name="connsiteX2" fmla="*/ 193045 w 193503"/>
                    <a:gd name="connsiteY2" fmla="*/ 307346 h 307346"/>
                    <a:gd name="connsiteX3" fmla="*/ 0 w 193503"/>
                    <a:gd name="connsiteY3" fmla="*/ 183520 h 307346"/>
                    <a:gd name="connsiteX4" fmla="*/ 19050 w 193503"/>
                    <a:gd name="connsiteY4" fmla="*/ 0 h 307346"/>
                    <a:gd name="connsiteX0" fmla="*/ 2381 w 176834"/>
                    <a:gd name="connsiteY0" fmla="*/ 0 h 307346"/>
                    <a:gd name="connsiteX1" fmla="*/ 176377 w 176834"/>
                    <a:gd name="connsiteY1" fmla="*/ 97631 h 307346"/>
                    <a:gd name="connsiteX2" fmla="*/ 176376 w 176834"/>
                    <a:gd name="connsiteY2" fmla="*/ 307346 h 307346"/>
                    <a:gd name="connsiteX3" fmla="*/ 0 w 176834"/>
                    <a:gd name="connsiteY3" fmla="*/ 195427 h 307346"/>
                    <a:gd name="connsiteX4" fmla="*/ 2381 w 176834"/>
                    <a:gd name="connsiteY4" fmla="*/ 0 h 307346"/>
                    <a:gd name="connsiteX0" fmla="*/ 2381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1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2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213039 h 307346"/>
                    <a:gd name="connsiteX4" fmla="*/ 2382 w 176377"/>
                    <a:gd name="connsiteY4" fmla="*/ 0 h 307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377" h="307346">
                      <a:moveTo>
                        <a:pt x="2382" y="0"/>
                      </a:moveTo>
                      <a:lnTo>
                        <a:pt x="176377" y="97631"/>
                      </a:lnTo>
                      <a:cubicBezTo>
                        <a:pt x="174789" y="195317"/>
                        <a:pt x="173202" y="209660"/>
                        <a:pt x="171614" y="307346"/>
                      </a:cubicBezTo>
                      <a:lnTo>
                        <a:pt x="0" y="213039"/>
                      </a:lnTo>
                      <a:lnTo>
                        <a:pt x="2382" y="0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0" name="Rectangle 114">
                  <a:extLst>
                    <a:ext uri="{FF2B5EF4-FFF2-40B4-BE49-F238E27FC236}">
                      <a16:creationId xmlns:a16="http://schemas.microsoft.com/office/drawing/2014/main" id="{7B439016-8A60-756D-5FD1-61445CFDA0B1}"/>
                    </a:ext>
                  </a:extLst>
                </p:cNvPr>
                <p:cNvSpPr/>
                <p:nvPr/>
              </p:nvSpPr>
              <p:spPr bwMode="auto">
                <a:xfrm>
                  <a:off x="4624768" y="4243388"/>
                  <a:ext cx="70512" cy="122870"/>
                </a:xfrm>
                <a:custGeom>
                  <a:avLst/>
                  <a:gdLst>
                    <a:gd name="connsiteX0" fmla="*/ 0 w 195427"/>
                    <a:gd name="connsiteY0" fmla="*/ 0 h 195427"/>
                    <a:gd name="connsiteX1" fmla="*/ 195427 w 195427"/>
                    <a:gd name="connsiteY1" fmla="*/ 0 h 195427"/>
                    <a:gd name="connsiteX2" fmla="*/ 195427 w 195427"/>
                    <a:gd name="connsiteY2" fmla="*/ 195427 h 195427"/>
                    <a:gd name="connsiteX3" fmla="*/ 0 w 195427"/>
                    <a:gd name="connsiteY3" fmla="*/ 195427 h 195427"/>
                    <a:gd name="connsiteX4" fmla="*/ 0 w 195427"/>
                    <a:gd name="connsiteY4" fmla="*/ 0 h 195427"/>
                    <a:gd name="connsiteX0" fmla="*/ 0 w 195427"/>
                    <a:gd name="connsiteY0" fmla="*/ 0 h 293059"/>
                    <a:gd name="connsiteX1" fmla="*/ 195427 w 195427"/>
                    <a:gd name="connsiteY1" fmla="*/ 0 h 293059"/>
                    <a:gd name="connsiteX2" fmla="*/ 190664 w 195427"/>
                    <a:gd name="connsiteY2" fmla="*/ 293059 h 293059"/>
                    <a:gd name="connsiteX3" fmla="*/ 0 w 195427"/>
                    <a:gd name="connsiteY3" fmla="*/ 195427 h 293059"/>
                    <a:gd name="connsiteX4" fmla="*/ 0 w 195427"/>
                    <a:gd name="connsiteY4" fmla="*/ 0 h 293059"/>
                    <a:gd name="connsiteX0" fmla="*/ 0 w 193046"/>
                    <a:gd name="connsiteY0" fmla="*/ 0 h 293059"/>
                    <a:gd name="connsiteX1" fmla="*/ 193046 w 193046"/>
                    <a:gd name="connsiteY1" fmla="*/ 71438 h 293059"/>
                    <a:gd name="connsiteX2" fmla="*/ 190664 w 193046"/>
                    <a:gd name="connsiteY2" fmla="*/ 293059 h 293059"/>
                    <a:gd name="connsiteX3" fmla="*/ 0 w 193046"/>
                    <a:gd name="connsiteY3" fmla="*/ 195427 h 293059"/>
                    <a:gd name="connsiteX4" fmla="*/ 0 w 193046"/>
                    <a:gd name="connsiteY4" fmla="*/ 0 h 293059"/>
                    <a:gd name="connsiteX0" fmla="*/ 0 w 193046"/>
                    <a:gd name="connsiteY0" fmla="*/ 0 h 319253"/>
                    <a:gd name="connsiteX1" fmla="*/ 193046 w 193046"/>
                    <a:gd name="connsiteY1" fmla="*/ 97632 h 319253"/>
                    <a:gd name="connsiteX2" fmla="*/ 190664 w 193046"/>
                    <a:gd name="connsiteY2" fmla="*/ 319253 h 319253"/>
                    <a:gd name="connsiteX3" fmla="*/ 0 w 193046"/>
                    <a:gd name="connsiteY3" fmla="*/ 221621 h 319253"/>
                    <a:gd name="connsiteX4" fmla="*/ 0 w 193046"/>
                    <a:gd name="connsiteY4" fmla="*/ 0 h 319253"/>
                    <a:gd name="connsiteX0" fmla="*/ 2381 w 195427"/>
                    <a:gd name="connsiteY0" fmla="*/ 0 h 319253"/>
                    <a:gd name="connsiteX1" fmla="*/ 195427 w 195427"/>
                    <a:gd name="connsiteY1" fmla="*/ 97632 h 319253"/>
                    <a:gd name="connsiteX2" fmla="*/ 193045 w 195427"/>
                    <a:gd name="connsiteY2" fmla="*/ 319253 h 319253"/>
                    <a:gd name="connsiteX3" fmla="*/ 0 w 195427"/>
                    <a:gd name="connsiteY3" fmla="*/ 195427 h 319253"/>
                    <a:gd name="connsiteX4" fmla="*/ 2381 w 195427"/>
                    <a:gd name="connsiteY4" fmla="*/ 0 h 319253"/>
                    <a:gd name="connsiteX0" fmla="*/ 2381 w 193503"/>
                    <a:gd name="connsiteY0" fmla="*/ 0 h 319253"/>
                    <a:gd name="connsiteX1" fmla="*/ 193046 w 193503"/>
                    <a:gd name="connsiteY1" fmla="*/ 109538 h 319253"/>
                    <a:gd name="connsiteX2" fmla="*/ 193045 w 193503"/>
                    <a:gd name="connsiteY2" fmla="*/ 319253 h 319253"/>
                    <a:gd name="connsiteX3" fmla="*/ 0 w 193503"/>
                    <a:gd name="connsiteY3" fmla="*/ 195427 h 319253"/>
                    <a:gd name="connsiteX4" fmla="*/ 2381 w 193503"/>
                    <a:gd name="connsiteY4" fmla="*/ 0 h 319253"/>
                    <a:gd name="connsiteX0" fmla="*/ 19050 w 193503"/>
                    <a:gd name="connsiteY0" fmla="*/ 0 h 307346"/>
                    <a:gd name="connsiteX1" fmla="*/ 193046 w 193503"/>
                    <a:gd name="connsiteY1" fmla="*/ 97631 h 307346"/>
                    <a:gd name="connsiteX2" fmla="*/ 193045 w 193503"/>
                    <a:gd name="connsiteY2" fmla="*/ 307346 h 307346"/>
                    <a:gd name="connsiteX3" fmla="*/ 0 w 193503"/>
                    <a:gd name="connsiteY3" fmla="*/ 183520 h 307346"/>
                    <a:gd name="connsiteX4" fmla="*/ 19050 w 193503"/>
                    <a:gd name="connsiteY4" fmla="*/ 0 h 307346"/>
                    <a:gd name="connsiteX0" fmla="*/ 2381 w 176834"/>
                    <a:gd name="connsiteY0" fmla="*/ 0 h 307346"/>
                    <a:gd name="connsiteX1" fmla="*/ 176377 w 176834"/>
                    <a:gd name="connsiteY1" fmla="*/ 97631 h 307346"/>
                    <a:gd name="connsiteX2" fmla="*/ 176376 w 176834"/>
                    <a:gd name="connsiteY2" fmla="*/ 307346 h 307346"/>
                    <a:gd name="connsiteX3" fmla="*/ 0 w 176834"/>
                    <a:gd name="connsiteY3" fmla="*/ 195427 h 307346"/>
                    <a:gd name="connsiteX4" fmla="*/ 2381 w 176834"/>
                    <a:gd name="connsiteY4" fmla="*/ 0 h 307346"/>
                    <a:gd name="connsiteX0" fmla="*/ 2381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1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2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213039 h 307346"/>
                    <a:gd name="connsiteX4" fmla="*/ 2382 w 176377"/>
                    <a:gd name="connsiteY4" fmla="*/ 0 h 307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377" h="307346">
                      <a:moveTo>
                        <a:pt x="2382" y="0"/>
                      </a:moveTo>
                      <a:lnTo>
                        <a:pt x="176377" y="97631"/>
                      </a:lnTo>
                      <a:cubicBezTo>
                        <a:pt x="174789" y="195317"/>
                        <a:pt x="173202" y="209660"/>
                        <a:pt x="171614" y="307346"/>
                      </a:cubicBezTo>
                      <a:lnTo>
                        <a:pt x="0" y="213039"/>
                      </a:lnTo>
                      <a:lnTo>
                        <a:pt x="2382" y="0"/>
                      </a:lnTo>
                      <a:close/>
                    </a:path>
                  </a:pathLst>
                </a:custGeom>
                <a:solidFill>
                  <a:srgbClr val="292A28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1" name="Rectangle 114">
                  <a:extLst>
                    <a:ext uri="{FF2B5EF4-FFF2-40B4-BE49-F238E27FC236}">
                      <a16:creationId xmlns:a16="http://schemas.microsoft.com/office/drawing/2014/main" id="{B6E96549-2071-3F97-42C1-F601F0DA6BA0}"/>
                    </a:ext>
                  </a:extLst>
                </p:cNvPr>
                <p:cNvSpPr/>
                <p:nvPr/>
              </p:nvSpPr>
              <p:spPr bwMode="auto">
                <a:xfrm>
                  <a:off x="4624768" y="4772026"/>
                  <a:ext cx="70512" cy="122870"/>
                </a:xfrm>
                <a:custGeom>
                  <a:avLst/>
                  <a:gdLst>
                    <a:gd name="connsiteX0" fmla="*/ 0 w 195427"/>
                    <a:gd name="connsiteY0" fmla="*/ 0 h 195427"/>
                    <a:gd name="connsiteX1" fmla="*/ 195427 w 195427"/>
                    <a:gd name="connsiteY1" fmla="*/ 0 h 195427"/>
                    <a:gd name="connsiteX2" fmla="*/ 195427 w 195427"/>
                    <a:gd name="connsiteY2" fmla="*/ 195427 h 195427"/>
                    <a:gd name="connsiteX3" fmla="*/ 0 w 195427"/>
                    <a:gd name="connsiteY3" fmla="*/ 195427 h 195427"/>
                    <a:gd name="connsiteX4" fmla="*/ 0 w 195427"/>
                    <a:gd name="connsiteY4" fmla="*/ 0 h 195427"/>
                    <a:gd name="connsiteX0" fmla="*/ 0 w 195427"/>
                    <a:gd name="connsiteY0" fmla="*/ 0 h 293059"/>
                    <a:gd name="connsiteX1" fmla="*/ 195427 w 195427"/>
                    <a:gd name="connsiteY1" fmla="*/ 0 h 293059"/>
                    <a:gd name="connsiteX2" fmla="*/ 190664 w 195427"/>
                    <a:gd name="connsiteY2" fmla="*/ 293059 h 293059"/>
                    <a:gd name="connsiteX3" fmla="*/ 0 w 195427"/>
                    <a:gd name="connsiteY3" fmla="*/ 195427 h 293059"/>
                    <a:gd name="connsiteX4" fmla="*/ 0 w 195427"/>
                    <a:gd name="connsiteY4" fmla="*/ 0 h 293059"/>
                    <a:gd name="connsiteX0" fmla="*/ 0 w 193046"/>
                    <a:gd name="connsiteY0" fmla="*/ 0 h 293059"/>
                    <a:gd name="connsiteX1" fmla="*/ 193046 w 193046"/>
                    <a:gd name="connsiteY1" fmla="*/ 71438 h 293059"/>
                    <a:gd name="connsiteX2" fmla="*/ 190664 w 193046"/>
                    <a:gd name="connsiteY2" fmla="*/ 293059 h 293059"/>
                    <a:gd name="connsiteX3" fmla="*/ 0 w 193046"/>
                    <a:gd name="connsiteY3" fmla="*/ 195427 h 293059"/>
                    <a:gd name="connsiteX4" fmla="*/ 0 w 193046"/>
                    <a:gd name="connsiteY4" fmla="*/ 0 h 293059"/>
                    <a:gd name="connsiteX0" fmla="*/ 0 w 193046"/>
                    <a:gd name="connsiteY0" fmla="*/ 0 h 319253"/>
                    <a:gd name="connsiteX1" fmla="*/ 193046 w 193046"/>
                    <a:gd name="connsiteY1" fmla="*/ 97632 h 319253"/>
                    <a:gd name="connsiteX2" fmla="*/ 190664 w 193046"/>
                    <a:gd name="connsiteY2" fmla="*/ 319253 h 319253"/>
                    <a:gd name="connsiteX3" fmla="*/ 0 w 193046"/>
                    <a:gd name="connsiteY3" fmla="*/ 221621 h 319253"/>
                    <a:gd name="connsiteX4" fmla="*/ 0 w 193046"/>
                    <a:gd name="connsiteY4" fmla="*/ 0 h 319253"/>
                    <a:gd name="connsiteX0" fmla="*/ 2381 w 195427"/>
                    <a:gd name="connsiteY0" fmla="*/ 0 h 319253"/>
                    <a:gd name="connsiteX1" fmla="*/ 195427 w 195427"/>
                    <a:gd name="connsiteY1" fmla="*/ 97632 h 319253"/>
                    <a:gd name="connsiteX2" fmla="*/ 193045 w 195427"/>
                    <a:gd name="connsiteY2" fmla="*/ 319253 h 319253"/>
                    <a:gd name="connsiteX3" fmla="*/ 0 w 195427"/>
                    <a:gd name="connsiteY3" fmla="*/ 195427 h 319253"/>
                    <a:gd name="connsiteX4" fmla="*/ 2381 w 195427"/>
                    <a:gd name="connsiteY4" fmla="*/ 0 h 319253"/>
                    <a:gd name="connsiteX0" fmla="*/ 2381 w 193503"/>
                    <a:gd name="connsiteY0" fmla="*/ 0 h 319253"/>
                    <a:gd name="connsiteX1" fmla="*/ 193046 w 193503"/>
                    <a:gd name="connsiteY1" fmla="*/ 109538 h 319253"/>
                    <a:gd name="connsiteX2" fmla="*/ 193045 w 193503"/>
                    <a:gd name="connsiteY2" fmla="*/ 319253 h 319253"/>
                    <a:gd name="connsiteX3" fmla="*/ 0 w 193503"/>
                    <a:gd name="connsiteY3" fmla="*/ 195427 h 319253"/>
                    <a:gd name="connsiteX4" fmla="*/ 2381 w 193503"/>
                    <a:gd name="connsiteY4" fmla="*/ 0 h 319253"/>
                    <a:gd name="connsiteX0" fmla="*/ 19050 w 193503"/>
                    <a:gd name="connsiteY0" fmla="*/ 0 h 307346"/>
                    <a:gd name="connsiteX1" fmla="*/ 193046 w 193503"/>
                    <a:gd name="connsiteY1" fmla="*/ 97631 h 307346"/>
                    <a:gd name="connsiteX2" fmla="*/ 193045 w 193503"/>
                    <a:gd name="connsiteY2" fmla="*/ 307346 h 307346"/>
                    <a:gd name="connsiteX3" fmla="*/ 0 w 193503"/>
                    <a:gd name="connsiteY3" fmla="*/ 183520 h 307346"/>
                    <a:gd name="connsiteX4" fmla="*/ 19050 w 193503"/>
                    <a:gd name="connsiteY4" fmla="*/ 0 h 307346"/>
                    <a:gd name="connsiteX0" fmla="*/ 2381 w 176834"/>
                    <a:gd name="connsiteY0" fmla="*/ 0 h 307346"/>
                    <a:gd name="connsiteX1" fmla="*/ 176377 w 176834"/>
                    <a:gd name="connsiteY1" fmla="*/ 97631 h 307346"/>
                    <a:gd name="connsiteX2" fmla="*/ 176376 w 176834"/>
                    <a:gd name="connsiteY2" fmla="*/ 307346 h 307346"/>
                    <a:gd name="connsiteX3" fmla="*/ 0 w 176834"/>
                    <a:gd name="connsiteY3" fmla="*/ 195427 h 307346"/>
                    <a:gd name="connsiteX4" fmla="*/ 2381 w 176834"/>
                    <a:gd name="connsiteY4" fmla="*/ 0 h 307346"/>
                    <a:gd name="connsiteX0" fmla="*/ 2381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1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2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213039 h 307346"/>
                    <a:gd name="connsiteX4" fmla="*/ 2382 w 176377"/>
                    <a:gd name="connsiteY4" fmla="*/ 0 h 307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377" h="307346">
                      <a:moveTo>
                        <a:pt x="2382" y="0"/>
                      </a:moveTo>
                      <a:lnTo>
                        <a:pt x="176377" y="97631"/>
                      </a:lnTo>
                      <a:cubicBezTo>
                        <a:pt x="174789" y="195317"/>
                        <a:pt x="173202" y="209660"/>
                        <a:pt x="171614" y="307346"/>
                      </a:cubicBezTo>
                      <a:lnTo>
                        <a:pt x="0" y="213039"/>
                      </a:lnTo>
                      <a:lnTo>
                        <a:pt x="2382" y="0"/>
                      </a:lnTo>
                      <a:close/>
                    </a:path>
                  </a:pathLst>
                </a:custGeom>
                <a:solidFill>
                  <a:srgbClr val="292A28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52" name="Rectangle 114">
                  <a:extLst>
                    <a:ext uri="{FF2B5EF4-FFF2-40B4-BE49-F238E27FC236}">
                      <a16:creationId xmlns:a16="http://schemas.microsoft.com/office/drawing/2014/main" id="{97E9F1A5-FF31-F49E-2B99-4D1C09CA0914}"/>
                    </a:ext>
                  </a:extLst>
                </p:cNvPr>
                <p:cNvSpPr/>
                <p:nvPr/>
              </p:nvSpPr>
              <p:spPr bwMode="auto">
                <a:xfrm>
                  <a:off x="4624768" y="5305426"/>
                  <a:ext cx="70512" cy="122870"/>
                </a:xfrm>
                <a:custGeom>
                  <a:avLst/>
                  <a:gdLst>
                    <a:gd name="connsiteX0" fmla="*/ 0 w 195427"/>
                    <a:gd name="connsiteY0" fmla="*/ 0 h 195427"/>
                    <a:gd name="connsiteX1" fmla="*/ 195427 w 195427"/>
                    <a:gd name="connsiteY1" fmla="*/ 0 h 195427"/>
                    <a:gd name="connsiteX2" fmla="*/ 195427 w 195427"/>
                    <a:gd name="connsiteY2" fmla="*/ 195427 h 195427"/>
                    <a:gd name="connsiteX3" fmla="*/ 0 w 195427"/>
                    <a:gd name="connsiteY3" fmla="*/ 195427 h 195427"/>
                    <a:gd name="connsiteX4" fmla="*/ 0 w 195427"/>
                    <a:gd name="connsiteY4" fmla="*/ 0 h 195427"/>
                    <a:gd name="connsiteX0" fmla="*/ 0 w 195427"/>
                    <a:gd name="connsiteY0" fmla="*/ 0 h 293059"/>
                    <a:gd name="connsiteX1" fmla="*/ 195427 w 195427"/>
                    <a:gd name="connsiteY1" fmla="*/ 0 h 293059"/>
                    <a:gd name="connsiteX2" fmla="*/ 190664 w 195427"/>
                    <a:gd name="connsiteY2" fmla="*/ 293059 h 293059"/>
                    <a:gd name="connsiteX3" fmla="*/ 0 w 195427"/>
                    <a:gd name="connsiteY3" fmla="*/ 195427 h 293059"/>
                    <a:gd name="connsiteX4" fmla="*/ 0 w 195427"/>
                    <a:gd name="connsiteY4" fmla="*/ 0 h 293059"/>
                    <a:gd name="connsiteX0" fmla="*/ 0 w 193046"/>
                    <a:gd name="connsiteY0" fmla="*/ 0 h 293059"/>
                    <a:gd name="connsiteX1" fmla="*/ 193046 w 193046"/>
                    <a:gd name="connsiteY1" fmla="*/ 71438 h 293059"/>
                    <a:gd name="connsiteX2" fmla="*/ 190664 w 193046"/>
                    <a:gd name="connsiteY2" fmla="*/ 293059 h 293059"/>
                    <a:gd name="connsiteX3" fmla="*/ 0 w 193046"/>
                    <a:gd name="connsiteY3" fmla="*/ 195427 h 293059"/>
                    <a:gd name="connsiteX4" fmla="*/ 0 w 193046"/>
                    <a:gd name="connsiteY4" fmla="*/ 0 h 293059"/>
                    <a:gd name="connsiteX0" fmla="*/ 0 w 193046"/>
                    <a:gd name="connsiteY0" fmla="*/ 0 h 319253"/>
                    <a:gd name="connsiteX1" fmla="*/ 193046 w 193046"/>
                    <a:gd name="connsiteY1" fmla="*/ 97632 h 319253"/>
                    <a:gd name="connsiteX2" fmla="*/ 190664 w 193046"/>
                    <a:gd name="connsiteY2" fmla="*/ 319253 h 319253"/>
                    <a:gd name="connsiteX3" fmla="*/ 0 w 193046"/>
                    <a:gd name="connsiteY3" fmla="*/ 221621 h 319253"/>
                    <a:gd name="connsiteX4" fmla="*/ 0 w 193046"/>
                    <a:gd name="connsiteY4" fmla="*/ 0 h 319253"/>
                    <a:gd name="connsiteX0" fmla="*/ 2381 w 195427"/>
                    <a:gd name="connsiteY0" fmla="*/ 0 h 319253"/>
                    <a:gd name="connsiteX1" fmla="*/ 195427 w 195427"/>
                    <a:gd name="connsiteY1" fmla="*/ 97632 h 319253"/>
                    <a:gd name="connsiteX2" fmla="*/ 193045 w 195427"/>
                    <a:gd name="connsiteY2" fmla="*/ 319253 h 319253"/>
                    <a:gd name="connsiteX3" fmla="*/ 0 w 195427"/>
                    <a:gd name="connsiteY3" fmla="*/ 195427 h 319253"/>
                    <a:gd name="connsiteX4" fmla="*/ 2381 w 195427"/>
                    <a:gd name="connsiteY4" fmla="*/ 0 h 319253"/>
                    <a:gd name="connsiteX0" fmla="*/ 2381 w 193503"/>
                    <a:gd name="connsiteY0" fmla="*/ 0 h 319253"/>
                    <a:gd name="connsiteX1" fmla="*/ 193046 w 193503"/>
                    <a:gd name="connsiteY1" fmla="*/ 109538 h 319253"/>
                    <a:gd name="connsiteX2" fmla="*/ 193045 w 193503"/>
                    <a:gd name="connsiteY2" fmla="*/ 319253 h 319253"/>
                    <a:gd name="connsiteX3" fmla="*/ 0 w 193503"/>
                    <a:gd name="connsiteY3" fmla="*/ 195427 h 319253"/>
                    <a:gd name="connsiteX4" fmla="*/ 2381 w 193503"/>
                    <a:gd name="connsiteY4" fmla="*/ 0 h 319253"/>
                    <a:gd name="connsiteX0" fmla="*/ 19050 w 193503"/>
                    <a:gd name="connsiteY0" fmla="*/ 0 h 307346"/>
                    <a:gd name="connsiteX1" fmla="*/ 193046 w 193503"/>
                    <a:gd name="connsiteY1" fmla="*/ 97631 h 307346"/>
                    <a:gd name="connsiteX2" fmla="*/ 193045 w 193503"/>
                    <a:gd name="connsiteY2" fmla="*/ 307346 h 307346"/>
                    <a:gd name="connsiteX3" fmla="*/ 0 w 193503"/>
                    <a:gd name="connsiteY3" fmla="*/ 183520 h 307346"/>
                    <a:gd name="connsiteX4" fmla="*/ 19050 w 193503"/>
                    <a:gd name="connsiteY4" fmla="*/ 0 h 307346"/>
                    <a:gd name="connsiteX0" fmla="*/ 2381 w 176834"/>
                    <a:gd name="connsiteY0" fmla="*/ 0 h 307346"/>
                    <a:gd name="connsiteX1" fmla="*/ 176377 w 176834"/>
                    <a:gd name="connsiteY1" fmla="*/ 97631 h 307346"/>
                    <a:gd name="connsiteX2" fmla="*/ 176376 w 176834"/>
                    <a:gd name="connsiteY2" fmla="*/ 307346 h 307346"/>
                    <a:gd name="connsiteX3" fmla="*/ 0 w 176834"/>
                    <a:gd name="connsiteY3" fmla="*/ 195427 h 307346"/>
                    <a:gd name="connsiteX4" fmla="*/ 2381 w 176834"/>
                    <a:gd name="connsiteY4" fmla="*/ 0 h 307346"/>
                    <a:gd name="connsiteX0" fmla="*/ 2381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1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195427 h 307346"/>
                    <a:gd name="connsiteX4" fmla="*/ 2382 w 176377"/>
                    <a:gd name="connsiteY4" fmla="*/ 0 h 307346"/>
                    <a:gd name="connsiteX0" fmla="*/ 2382 w 176377"/>
                    <a:gd name="connsiteY0" fmla="*/ 0 h 307346"/>
                    <a:gd name="connsiteX1" fmla="*/ 176377 w 176377"/>
                    <a:gd name="connsiteY1" fmla="*/ 97631 h 307346"/>
                    <a:gd name="connsiteX2" fmla="*/ 171614 w 176377"/>
                    <a:gd name="connsiteY2" fmla="*/ 307346 h 307346"/>
                    <a:gd name="connsiteX3" fmla="*/ 0 w 176377"/>
                    <a:gd name="connsiteY3" fmla="*/ 213039 h 307346"/>
                    <a:gd name="connsiteX4" fmla="*/ 2382 w 176377"/>
                    <a:gd name="connsiteY4" fmla="*/ 0 h 307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377" h="307346">
                      <a:moveTo>
                        <a:pt x="2382" y="0"/>
                      </a:moveTo>
                      <a:lnTo>
                        <a:pt x="176377" y="97631"/>
                      </a:lnTo>
                      <a:cubicBezTo>
                        <a:pt x="174789" y="195317"/>
                        <a:pt x="173202" y="209660"/>
                        <a:pt x="171614" y="307346"/>
                      </a:cubicBezTo>
                      <a:lnTo>
                        <a:pt x="0" y="213039"/>
                      </a:lnTo>
                      <a:lnTo>
                        <a:pt x="2382" y="0"/>
                      </a:lnTo>
                      <a:close/>
                    </a:path>
                  </a:pathLst>
                </a:custGeom>
                <a:solidFill>
                  <a:srgbClr val="292A28"/>
                </a:soli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l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18" name="cloud 4" descr="cloud">
                <a:extLst>
                  <a:ext uri="{FF2B5EF4-FFF2-40B4-BE49-F238E27FC236}">
                    <a16:creationId xmlns:a16="http://schemas.microsoft.com/office/drawing/2014/main" id="{540052A2-4B99-A98A-F4E8-9C187DEAC5A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flipV="1">
                <a:off x="6638675" y="4361532"/>
                <a:ext cx="427833" cy="229379"/>
              </a:xfrm>
              <a:custGeom>
                <a:avLst/>
                <a:gdLst>
                  <a:gd name="connsiteX0" fmla="*/ 2780439 w 5647350"/>
                  <a:gd name="connsiteY0" fmla="*/ 3113116 h 3113116"/>
                  <a:gd name="connsiteX1" fmla="*/ 4003228 w 5647350"/>
                  <a:gd name="connsiteY1" fmla="*/ 2302597 h 3113116"/>
                  <a:gd name="connsiteX2" fmla="*/ 4014578 w 5647350"/>
                  <a:gd name="connsiteY2" fmla="*/ 2266034 h 3113116"/>
                  <a:gd name="connsiteX3" fmla="*/ 4121367 w 5647350"/>
                  <a:gd name="connsiteY3" fmla="*/ 2305119 h 3113116"/>
                  <a:gd name="connsiteX4" fmla="*/ 4471137 w 5647350"/>
                  <a:gd name="connsiteY4" fmla="*/ 2357999 h 3113116"/>
                  <a:gd name="connsiteX5" fmla="*/ 5647350 w 5647350"/>
                  <a:gd name="connsiteY5" fmla="*/ 1181786 h 3113116"/>
                  <a:gd name="connsiteX6" fmla="*/ 4591398 w 5647350"/>
                  <a:gd name="connsiteY6" fmla="*/ 11645 h 3113116"/>
                  <a:gd name="connsiteX7" fmla="*/ 4501659 w 5647350"/>
                  <a:gd name="connsiteY7" fmla="*/ 7114 h 3113116"/>
                  <a:gd name="connsiteX8" fmla="*/ 4452514 w 5647350"/>
                  <a:gd name="connsiteY8" fmla="*/ 2160 h 3113116"/>
                  <a:gd name="connsiteX9" fmla="*/ 661901 w 5647350"/>
                  <a:gd name="connsiteY9" fmla="*/ 2161 h 3113116"/>
                  <a:gd name="connsiteX10" fmla="*/ 606779 w 5647350"/>
                  <a:gd name="connsiteY10" fmla="*/ 0 h 3113116"/>
                  <a:gd name="connsiteX11" fmla="*/ 477910 w 5647350"/>
                  <a:gd name="connsiteY11" fmla="*/ 20972 h 3113116"/>
                  <a:gd name="connsiteX12" fmla="*/ 22123 w 5647350"/>
                  <a:gd name="connsiteY12" fmla="*/ 810419 h 3113116"/>
                  <a:gd name="connsiteX13" fmla="*/ 682701 w 5647350"/>
                  <a:gd name="connsiteY13" fmla="*/ 1287178 h 3113116"/>
                  <a:gd name="connsiteX14" fmla="*/ 731822 w 5647350"/>
                  <a:gd name="connsiteY14" fmla="*/ 1279184 h 3113116"/>
                  <a:gd name="connsiteX15" fmla="*/ 718255 w 5647350"/>
                  <a:gd name="connsiteY15" fmla="*/ 1360043 h 3113116"/>
                  <a:gd name="connsiteX16" fmla="*/ 818090 w 5647350"/>
                  <a:gd name="connsiteY16" fmla="*/ 1791984 h 3113116"/>
                  <a:gd name="connsiteX17" fmla="*/ 1422047 w 5647350"/>
                  <a:gd name="connsiteY17" fmla="*/ 2169387 h 3113116"/>
                  <a:gd name="connsiteX18" fmla="*/ 1509532 w 5647350"/>
                  <a:gd name="connsiteY18" fmla="*/ 2167085 h 3113116"/>
                  <a:gd name="connsiteX19" fmla="*/ 1513025 w 5647350"/>
                  <a:gd name="connsiteY19" fmla="*/ 2180671 h 3113116"/>
                  <a:gd name="connsiteX20" fmla="*/ 2780439 w 5647350"/>
                  <a:gd name="connsiteY20" fmla="*/ 3113116 h 3113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647350" h="3113116">
                    <a:moveTo>
                      <a:pt x="2780439" y="3113116"/>
                    </a:moveTo>
                    <a:cubicBezTo>
                      <a:pt x="3330132" y="3113116"/>
                      <a:pt x="3801767" y="2778905"/>
                      <a:pt x="4003228" y="2302597"/>
                    </a:cubicBezTo>
                    <a:lnTo>
                      <a:pt x="4014578" y="2266034"/>
                    </a:lnTo>
                    <a:lnTo>
                      <a:pt x="4121367" y="2305119"/>
                    </a:lnTo>
                    <a:cubicBezTo>
                      <a:pt x="4231860" y="2339485"/>
                      <a:pt x="4349336" y="2357999"/>
                      <a:pt x="4471137" y="2357999"/>
                    </a:cubicBezTo>
                    <a:cubicBezTo>
                      <a:pt x="5120742" y="2357999"/>
                      <a:pt x="5647350" y="1831391"/>
                      <a:pt x="5647350" y="1181786"/>
                    </a:cubicBezTo>
                    <a:cubicBezTo>
                      <a:pt x="5647350" y="572781"/>
                      <a:pt x="5184511" y="71879"/>
                      <a:pt x="4591398" y="11645"/>
                    </a:cubicBezTo>
                    <a:lnTo>
                      <a:pt x="4501659" y="7114"/>
                    </a:lnTo>
                    <a:lnTo>
                      <a:pt x="4452514" y="2160"/>
                    </a:lnTo>
                    <a:lnTo>
                      <a:pt x="661901" y="2161"/>
                    </a:lnTo>
                    <a:lnTo>
                      <a:pt x="606779" y="0"/>
                    </a:lnTo>
                    <a:cubicBezTo>
                      <a:pt x="564026" y="2566"/>
                      <a:pt x="520893" y="9455"/>
                      <a:pt x="477910" y="20972"/>
                    </a:cubicBezTo>
                    <a:cubicBezTo>
                      <a:pt x="134048" y="113110"/>
                      <a:pt x="-70014" y="466557"/>
                      <a:pt x="22123" y="810419"/>
                    </a:cubicBezTo>
                    <a:cubicBezTo>
                      <a:pt x="102744" y="1111298"/>
                      <a:pt x="383429" y="1305143"/>
                      <a:pt x="682701" y="1287178"/>
                    </a:cubicBezTo>
                    <a:lnTo>
                      <a:pt x="731822" y="1279184"/>
                    </a:lnTo>
                    <a:lnTo>
                      <a:pt x="718255" y="1360043"/>
                    </a:lnTo>
                    <a:cubicBezTo>
                      <a:pt x="707958" y="1505742"/>
                      <a:pt x="739562" y="1655971"/>
                      <a:pt x="818090" y="1791984"/>
                    </a:cubicBezTo>
                    <a:cubicBezTo>
                      <a:pt x="948969" y="2018674"/>
                      <a:pt x="1179216" y="2152226"/>
                      <a:pt x="1422047" y="2169387"/>
                    </a:cubicBezTo>
                    <a:lnTo>
                      <a:pt x="1509532" y="2167085"/>
                    </a:lnTo>
                    <a:lnTo>
                      <a:pt x="1513025" y="2180671"/>
                    </a:lnTo>
                    <a:cubicBezTo>
                      <a:pt x="1681048" y="2720882"/>
                      <a:pt x="2184939" y="3113116"/>
                      <a:pt x="2780439" y="3113116"/>
                    </a:cubicBezTo>
                    <a:close/>
                  </a:path>
                </a:pathLst>
              </a:custGeom>
              <a:gradFill>
                <a:gsLst>
                  <a:gs pos="0">
                    <a:srgbClr val="50E6FF"/>
                  </a:gs>
                  <a:gs pos="100000">
                    <a:srgbClr val="0078D4"/>
                  </a:gs>
                </a:gsLst>
                <a:lin ang="18600000" scaled="0"/>
              </a:gradFill>
              <a:ln w="25400" cap="flat">
                <a:noFill/>
                <a:prstDash val="solid"/>
                <a:miter lim="800000"/>
                <a:headEnd/>
                <a:tailEnd/>
              </a:ln>
              <a:effectLst>
                <a:outerShdw blurRad="50800" dir="2700000" algn="tl" rotWithShape="0">
                  <a:prstClr val="black">
                    <a:alpha val="49000"/>
                  </a:prstClr>
                </a:outerShdw>
              </a:effec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3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353535"/>
                  </a:solidFill>
                  <a:effectLst/>
                  <a:uLnTx/>
                  <a:uFillTx/>
                  <a:latin typeface="Segoe UI Semilight"/>
                  <a:ea typeface="+mn-ea"/>
                  <a:cs typeface="+mn-cs"/>
                </a:endParaRPr>
              </a:p>
            </p:txBody>
          </p:sp>
          <p:sp>
            <p:nvSpPr>
              <p:cNvPr id="19" name="Oval 260">
                <a:extLst>
                  <a:ext uri="{FF2B5EF4-FFF2-40B4-BE49-F238E27FC236}">
                    <a16:creationId xmlns:a16="http://schemas.microsoft.com/office/drawing/2014/main" id="{77AC0613-52DD-5C01-51BB-A65DCCEF2253}"/>
                  </a:ext>
                </a:extLst>
              </p:cNvPr>
              <p:cNvSpPr/>
              <p:nvPr/>
            </p:nvSpPr>
            <p:spPr bwMode="auto">
              <a:xfrm rot="1800000">
                <a:off x="6671340" y="4568169"/>
                <a:ext cx="161095" cy="350478"/>
              </a:xfrm>
              <a:custGeom>
                <a:avLst/>
                <a:gdLst>
                  <a:gd name="connsiteX0" fmla="*/ 0 w 238125"/>
                  <a:gd name="connsiteY0" fmla="*/ 119063 h 238125"/>
                  <a:gd name="connsiteX1" fmla="*/ 119063 w 238125"/>
                  <a:gd name="connsiteY1" fmla="*/ 0 h 238125"/>
                  <a:gd name="connsiteX2" fmla="*/ 238126 w 238125"/>
                  <a:gd name="connsiteY2" fmla="*/ 119063 h 238125"/>
                  <a:gd name="connsiteX3" fmla="*/ 119063 w 238125"/>
                  <a:gd name="connsiteY3" fmla="*/ 238126 h 238125"/>
                  <a:gd name="connsiteX4" fmla="*/ 0 w 238125"/>
                  <a:gd name="connsiteY4" fmla="*/ 119063 h 238125"/>
                  <a:gd name="connsiteX0" fmla="*/ 119063 w 238126"/>
                  <a:gd name="connsiteY0" fmla="*/ 0 h 238126"/>
                  <a:gd name="connsiteX1" fmla="*/ 238126 w 238126"/>
                  <a:gd name="connsiteY1" fmla="*/ 119063 h 238126"/>
                  <a:gd name="connsiteX2" fmla="*/ 119063 w 238126"/>
                  <a:gd name="connsiteY2" fmla="*/ 238126 h 238126"/>
                  <a:gd name="connsiteX3" fmla="*/ 0 w 238126"/>
                  <a:gd name="connsiteY3" fmla="*/ 119063 h 238126"/>
                  <a:gd name="connsiteX4" fmla="*/ 210503 w 238126"/>
                  <a:gd name="connsiteY4" fmla="*/ 91440 h 238126"/>
                  <a:gd name="connsiteX0" fmla="*/ 119063 w 238126"/>
                  <a:gd name="connsiteY0" fmla="*/ 0 h 238126"/>
                  <a:gd name="connsiteX1" fmla="*/ 238126 w 238126"/>
                  <a:gd name="connsiteY1" fmla="*/ 119063 h 238126"/>
                  <a:gd name="connsiteX2" fmla="*/ 119063 w 238126"/>
                  <a:gd name="connsiteY2" fmla="*/ 238126 h 238126"/>
                  <a:gd name="connsiteX3" fmla="*/ 0 w 238126"/>
                  <a:gd name="connsiteY3" fmla="*/ 119063 h 238126"/>
                  <a:gd name="connsiteX0" fmla="*/ 0 w 119063"/>
                  <a:gd name="connsiteY0" fmla="*/ 0 h 238126"/>
                  <a:gd name="connsiteX1" fmla="*/ 119063 w 119063"/>
                  <a:gd name="connsiteY1" fmla="*/ 119063 h 238126"/>
                  <a:gd name="connsiteX2" fmla="*/ 0 w 119063"/>
                  <a:gd name="connsiteY2" fmla="*/ 238126 h 238126"/>
                  <a:gd name="connsiteX0" fmla="*/ 35930 w 119063"/>
                  <a:gd name="connsiteY0" fmla="*/ 0 h 261619"/>
                  <a:gd name="connsiteX1" fmla="*/ 119063 w 119063"/>
                  <a:gd name="connsiteY1" fmla="*/ 142556 h 261619"/>
                  <a:gd name="connsiteX2" fmla="*/ 0 w 119063"/>
                  <a:gd name="connsiteY2" fmla="*/ 261619 h 261619"/>
                  <a:gd name="connsiteX0" fmla="*/ 35930 w 119063"/>
                  <a:gd name="connsiteY0" fmla="*/ 0 h 261619"/>
                  <a:gd name="connsiteX1" fmla="*/ 119063 w 119063"/>
                  <a:gd name="connsiteY1" fmla="*/ 142556 h 261619"/>
                  <a:gd name="connsiteX2" fmla="*/ 0 w 119063"/>
                  <a:gd name="connsiteY2" fmla="*/ 261619 h 261619"/>
                  <a:gd name="connsiteX0" fmla="*/ 58700 w 119063"/>
                  <a:gd name="connsiteY0" fmla="*/ 0 h 255517"/>
                  <a:gd name="connsiteX1" fmla="*/ 119063 w 119063"/>
                  <a:gd name="connsiteY1" fmla="*/ 136454 h 255517"/>
                  <a:gd name="connsiteX2" fmla="*/ 0 w 119063"/>
                  <a:gd name="connsiteY2" fmla="*/ 255517 h 255517"/>
                  <a:gd name="connsiteX0" fmla="*/ 58700 w 119063"/>
                  <a:gd name="connsiteY0" fmla="*/ 0 h 255517"/>
                  <a:gd name="connsiteX1" fmla="*/ 119063 w 119063"/>
                  <a:gd name="connsiteY1" fmla="*/ 136454 h 255517"/>
                  <a:gd name="connsiteX2" fmla="*/ 0 w 119063"/>
                  <a:gd name="connsiteY2" fmla="*/ 255517 h 255517"/>
                  <a:gd name="connsiteX0" fmla="*/ 58700 w 119063"/>
                  <a:gd name="connsiteY0" fmla="*/ 0 h 255517"/>
                  <a:gd name="connsiteX1" fmla="*/ 119063 w 119063"/>
                  <a:gd name="connsiteY1" fmla="*/ 136454 h 255517"/>
                  <a:gd name="connsiteX2" fmla="*/ 0 w 119063"/>
                  <a:gd name="connsiteY2" fmla="*/ 255517 h 255517"/>
                  <a:gd name="connsiteX0" fmla="*/ 67035 w 119063"/>
                  <a:gd name="connsiteY0" fmla="*/ 0 h 259034"/>
                  <a:gd name="connsiteX1" fmla="*/ 119063 w 119063"/>
                  <a:gd name="connsiteY1" fmla="*/ 139971 h 259034"/>
                  <a:gd name="connsiteX2" fmla="*/ 0 w 119063"/>
                  <a:gd name="connsiteY2" fmla="*/ 259034 h 259034"/>
                  <a:gd name="connsiteX0" fmla="*/ 67035 w 119063"/>
                  <a:gd name="connsiteY0" fmla="*/ 0 h 259034"/>
                  <a:gd name="connsiteX1" fmla="*/ 119063 w 119063"/>
                  <a:gd name="connsiteY1" fmla="*/ 139971 h 259034"/>
                  <a:gd name="connsiteX2" fmla="*/ 0 w 119063"/>
                  <a:gd name="connsiteY2" fmla="*/ 259034 h 259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19063" h="259034">
                    <a:moveTo>
                      <a:pt x="67035" y="0"/>
                    </a:moveTo>
                    <a:cubicBezTo>
                      <a:pt x="72737" y="11104"/>
                      <a:pt x="119063" y="74214"/>
                      <a:pt x="119063" y="139971"/>
                    </a:cubicBezTo>
                    <a:cubicBezTo>
                      <a:pt x="119063" y="205728"/>
                      <a:pt x="65757" y="259034"/>
                      <a:pt x="0" y="259034"/>
                    </a:cubicBezTo>
                  </a:path>
                </a:pathLst>
              </a:custGeom>
              <a:noFill/>
              <a:ln w="15875" cap="rnd" cmpd="sng" algn="ctr">
                <a:solidFill>
                  <a:srgbClr val="50E6FF"/>
                </a:solidFill>
                <a:prstDash val="sysDot"/>
                <a:headEnd type="none" w="med" len="med"/>
                <a:tailEnd type="none" w="med" len="med"/>
              </a:ln>
              <a:effectLst/>
            </p:spPr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4" name="Picture 3" descr="Logo&#10;&#10;Description automatically generated">
              <a:extLst>
                <a:ext uri="{FF2B5EF4-FFF2-40B4-BE49-F238E27FC236}">
                  <a16:creationId xmlns:a16="http://schemas.microsoft.com/office/drawing/2014/main" id="{52054E87-7301-0F7D-35F9-CA8DFDD6F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76446" y="3121467"/>
              <a:ext cx="1884035" cy="840375"/>
            </a:xfrm>
            <a:prstGeom prst="rect">
              <a:avLst/>
            </a:prstGeom>
          </p:spPr>
        </p:pic>
      </p:grpSp>
      <p:sp>
        <p:nvSpPr>
          <p:cNvPr id="67" name="Title 5">
            <a:extLst>
              <a:ext uri="{FF2B5EF4-FFF2-40B4-BE49-F238E27FC236}">
                <a16:creationId xmlns:a16="http://schemas.microsoft.com/office/drawing/2014/main" id="{A84ECFDD-1EC4-89AA-B85F-BB5CB9900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9250" y="315913"/>
            <a:ext cx="7781579" cy="663575"/>
          </a:xfrm>
        </p:spPr>
        <p:txBody>
          <a:bodyPr>
            <a:noAutofit/>
          </a:bodyPr>
          <a:lstStyle/>
          <a:p>
            <a:r>
              <a:rPr lang="en-US" dirty="0"/>
              <a:t>Managed Kubernetes from cloud to edge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369C41-BAFB-97C8-ED70-5B35647F32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21485" y="137431"/>
            <a:ext cx="3461921" cy="19473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21580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60358-5B10-EFD9-76AA-84118A0A80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D6DA-7C8B-7B43-C1BA-B49D22305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000" dirty="0"/>
              <a:t>Ignite News (11/2023): Azure IoT Operations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FD69CE1-E73C-7324-3A4E-89FF5024D3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7871"/>
            <a:ext cx="8001000" cy="42868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7875E8-AA8B-FF99-B1A3-909B595F79EC}"/>
              </a:ext>
            </a:extLst>
          </p:cNvPr>
          <p:cNvSpPr txBox="1"/>
          <p:nvPr/>
        </p:nvSpPr>
        <p:spPr>
          <a:xfrm>
            <a:off x="760377" y="6296970"/>
            <a:ext cx="99984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https://azurearcjumpstart.com/azure_arc_jumpstart/azure_edge_iot_ops/aio_manufacturing </a:t>
            </a:r>
          </a:p>
        </p:txBody>
      </p:sp>
    </p:spTree>
    <p:extLst>
      <p:ext uri="{BB962C8B-B14F-4D97-AF65-F5344CB8AC3E}">
        <p14:creationId xmlns:p14="http://schemas.microsoft.com/office/powerpoint/2010/main" val="21121239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8DFC0D-A4FE-EAA8-4328-50AAECDFC062}"/>
              </a:ext>
            </a:extLst>
          </p:cNvPr>
          <p:cNvSpPr/>
          <p:nvPr/>
        </p:nvSpPr>
        <p:spPr>
          <a:xfrm>
            <a:off x="5112724" y="2125980"/>
            <a:ext cx="3042100" cy="3118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 (GW) Device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D0EB4E-B598-3C32-A388-C3EDE59C1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Demo Schema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057CBE1-982D-4B19-A878-2DC0E26B5F9D}"/>
              </a:ext>
            </a:extLst>
          </p:cNvPr>
          <p:cNvSpPr/>
          <p:nvPr/>
        </p:nvSpPr>
        <p:spPr>
          <a:xfrm>
            <a:off x="5220461" y="2992917"/>
            <a:ext cx="1124468" cy="1472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 Worker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6A5CA4-CBF4-9EBC-EFA6-07A67140A436}"/>
              </a:ext>
            </a:extLst>
          </p:cNvPr>
          <p:cNvSpPr/>
          <p:nvPr/>
        </p:nvSpPr>
        <p:spPr>
          <a:xfrm>
            <a:off x="589842" y="2125980"/>
            <a:ext cx="3042099" cy="3118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Asset</a:t>
            </a:r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78BDD9A6-F2E3-84AA-7EBD-E39B1F0AC484}"/>
              </a:ext>
            </a:extLst>
          </p:cNvPr>
          <p:cNvSpPr/>
          <p:nvPr/>
        </p:nvSpPr>
        <p:spPr>
          <a:xfrm>
            <a:off x="5232560" y="5541261"/>
            <a:ext cx="2922264" cy="8286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8F5954-5EBA-3DFD-D7EF-4C4087667E9F}"/>
              </a:ext>
            </a:extLst>
          </p:cNvPr>
          <p:cNvSpPr/>
          <p:nvPr/>
        </p:nvSpPr>
        <p:spPr>
          <a:xfrm>
            <a:off x="6953984" y="3017520"/>
            <a:ext cx="1124468" cy="14721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 Worker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2E1952C-BE0F-3B97-969D-59860DC35E2F}"/>
              </a:ext>
            </a:extLst>
          </p:cNvPr>
          <p:cNvSpPr/>
          <p:nvPr/>
        </p:nvSpPr>
        <p:spPr>
          <a:xfrm>
            <a:off x="6034656" y="4562856"/>
            <a:ext cx="1183246" cy="57607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Calc Worker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D66ED8-BEC8-902A-FF98-94EDBF0BA45C}"/>
              </a:ext>
            </a:extLst>
          </p:cNvPr>
          <p:cNvSpPr txBox="1"/>
          <p:nvPr/>
        </p:nvSpPr>
        <p:spPr>
          <a:xfrm>
            <a:off x="5401149" y="268884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Field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3D0614-DB8A-7DAB-5064-434B3B5CF54F}"/>
              </a:ext>
            </a:extLst>
          </p:cNvPr>
          <p:cNvSpPr txBox="1"/>
          <p:nvPr/>
        </p:nvSpPr>
        <p:spPr>
          <a:xfrm>
            <a:off x="7217902" y="2664690"/>
            <a:ext cx="63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Edge</a:t>
            </a:r>
          </a:p>
        </p:txBody>
      </p:sp>
      <p:sp>
        <p:nvSpPr>
          <p:cNvPr id="17" name="Arrow: Up-Down 16">
            <a:extLst>
              <a:ext uri="{FF2B5EF4-FFF2-40B4-BE49-F238E27FC236}">
                <a16:creationId xmlns:a16="http://schemas.microsoft.com/office/drawing/2014/main" id="{53EFBAB3-7D9D-C7F5-C185-0F179340DB46}"/>
              </a:ext>
            </a:extLst>
          </p:cNvPr>
          <p:cNvSpPr/>
          <p:nvPr/>
        </p:nvSpPr>
        <p:spPr>
          <a:xfrm>
            <a:off x="6493841" y="5138928"/>
            <a:ext cx="310896" cy="570500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A36C5643-0AB9-C536-8390-08433EE2C65E}"/>
              </a:ext>
            </a:extLst>
          </p:cNvPr>
          <p:cNvSpPr/>
          <p:nvPr/>
        </p:nvSpPr>
        <p:spPr>
          <a:xfrm>
            <a:off x="3544212" y="3840480"/>
            <a:ext cx="1568142" cy="50292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Read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EB5CD00-7E78-9631-3F8F-18ED34E7443D}"/>
              </a:ext>
            </a:extLst>
          </p:cNvPr>
          <p:cNvSpPr/>
          <p:nvPr/>
        </p:nvSpPr>
        <p:spPr>
          <a:xfrm>
            <a:off x="2157984" y="2747772"/>
            <a:ext cx="1386227" cy="236829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OPC/UA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Server</a:t>
            </a:r>
          </a:p>
        </p:txBody>
      </p:sp>
      <p:sp>
        <p:nvSpPr>
          <p:cNvPr id="21" name="Flowchart: Multidocument 20">
            <a:extLst>
              <a:ext uri="{FF2B5EF4-FFF2-40B4-BE49-F238E27FC236}">
                <a16:creationId xmlns:a16="http://schemas.microsoft.com/office/drawing/2014/main" id="{36299F6E-2C78-811B-611D-EF6C95C2FFEF}"/>
              </a:ext>
            </a:extLst>
          </p:cNvPr>
          <p:cNvSpPr/>
          <p:nvPr/>
        </p:nvSpPr>
        <p:spPr>
          <a:xfrm>
            <a:off x="5717902" y="1087771"/>
            <a:ext cx="1733597" cy="879760"/>
          </a:xfrm>
          <a:prstGeom prst="flowChartMultidocumen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Configs</a:t>
            </a:r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770EEC7B-28BF-6908-7889-54C78FFD0ECB}"/>
              </a:ext>
            </a:extLst>
          </p:cNvPr>
          <p:cNvSpPr/>
          <p:nvPr/>
        </p:nvSpPr>
        <p:spPr>
          <a:xfrm>
            <a:off x="5811641" y="1891667"/>
            <a:ext cx="401952" cy="1207008"/>
          </a:xfrm>
          <a:prstGeom prst="down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D2BC8E0-8542-0FCD-46A0-9D5C8BC2D82C}"/>
              </a:ext>
            </a:extLst>
          </p:cNvPr>
          <p:cNvSpPr/>
          <p:nvPr/>
        </p:nvSpPr>
        <p:spPr>
          <a:xfrm>
            <a:off x="6983232" y="1755648"/>
            <a:ext cx="401952" cy="1296943"/>
          </a:xfrm>
          <a:prstGeom prst="down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6429E33-D3B2-66CA-C4A7-45017F05535D}"/>
              </a:ext>
            </a:extLst>
          </p:cNvPr>
          <p:cNvSpPr/>
          <p:nvPr/>
        </p:nvSpPr>
        <p:spPr>
          <a:xfrm>
            <a:off x="6412761" y="1773655"/>
            <a:ext cx="401952" cy="2862353"/>
          </a:xfrm>
          <a:prstGeom prst="downArrow">
            <a:avLst/>
          </a:prstGeom>
          <a:solidFill>
            <a:schemeClr val="accent2">
              <a:alpha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Arrow: Bent-Up 24">
            <a:extLst>
              <a:ext uri="{FF2B5EF4-FFF2-40B4-BE49-F238E27FC236}">
                <a16:creationId xmlns:a16="http://schemas.microsoft.com/office/drawing/2014/main" id="{4032F5D0-DA89-EDB8-18EB-1D5A347EB9D4}"/>
              </a:ext>
            </a:extLst>
          </p:cNvPr>
          <p:cNvSpPr/>
          <p:nvPr/>
        </p:nvSpPr>
        <p:spPr>
          <a:xfrm rot="16200000">
            <a:off x="7967658" y="644281"/>
            <a:ext cx="1466563" cy="2622556"/>
          </a:xfrm>
          <a:prstGeom prst="bentUpArrow">
            <a:avLst>
              <a:gd name="adj1" fmla="val 16183"/>
              <a:gd name="adj2" fmla="val 23425"/>
              <a:gd name="adj3" fmla="val 2059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71AA1F3-A7D1-BDF5-B05C-858809613DDA}"/>
              </a:ext>
            </a:extLst>
          </p:cNvPr>
          <p:cNvSpPr txBox="1"/>
          <p:nvPr/>
        </p:nvSpPr>
        <p:spPr>
          <a:xfrm>
            <a:off x="8569413" y="1386316"/>
            <a:ext cx="797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sp>
        <p:nvSpPr>
          <p:cNvPr id="27" name="Arrow: Left 26">
            <a:extLst>
              <a:ext uri="{FF2B5EF4-FFF2-40B4-BE49-F238E27FC236}">
                <a16:creationId xmlns:a16="http://schemas.microsoft.com/office/drawing/2014/main" id="{7BAED988-C654-42ED-C094-CE7E6F79E903}"/>
              </a:ext>
            </a:extLst>
          </p:cNvPr>
          <p:cNvSpPr/>
          <p:nvPr/>
        </p:nvSpPr>
        <p:spPr>
          <a:xfrm rot="5400000" flipH="1">
            <a:off x="5149696" y="4802772"/>
            <a:ext cx="1207008" cy="50292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</a:p>
        </p:txBody>
      </p:sp>
      <p:sp>
        <p:nvSpPr>
          <p:cNvPr id="28" name="Arrow: Left 27">
            <a:extLst>
              <a:ext uri="{FF2B5EF4-FFF2-40B4-BE49-F238E27FC236}">
                <a16:creationId xmlns:a16="http://schemas.microsoft.com/office/drawing/2014/main" id="{11904736-643C-7F53-1E9E-6D011C7AEDE2}"/>
              </a:ext>
            </a:extLst>
          </p:cNvPr>
          <p:cNvSpPr/>
          <p:nvPr/>
        </p:nvSpPr>
        <p:spPr>
          <a:xfrm rot="16200000" flipH="1" flipV="1">
            <a:off x="7040175" y="4817146"/>
            <a:ext cx="1207008" cy="50292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Cache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4676F1-9013-AF8A-626E-35BF3FF3146D}"/>
              </a:ext>
            </a:extLst>
          </p:cNvPr>
          <p:cNvSpPr/>
          <p:nvPr/>
        </p:nvSpPr>
        <p:spPr>
          <a:xfrm>
            <a:off x="9202920" y="2633472"/>
            <a:ext cx="1375730" cy="2368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 Central</a:t>
            </a:r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D3B86EE7-F6A8-85CC-8750-F22A022DB8D0}"/>
              </a:ext>
            </a:extLst>
          </p:cNvPr>
          <p:cNvSpPr/>
          <p:nvPr/>
        </p:nvSpPr>
        <p:spPr>
          <a:xfrm>
            <a:off x="9432393" y="3001356"/>
            <a:ext cx="887675" cy="566097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DTDL</a:t>
            </a:r>
          </a:p>
        </p:txBody>
      </p:sp>
      <p:sp>
        <p:nvSpPr>
          <p:cNvPr id="2" name="Rectangle: Folded Corner 1">
            <a:extLst>
              <a:ext uri="{FF2B5EF4-FFF2-40B4-BE49-F238E27FC236}">
                <a16:creationId xmlns:a16="http://schemas.microsoft.com/office/drawing/2014/main" id="{58410AC1-E5DE-484E-91C1-1238BD2F9E9D}"/>
              </a:ext>
            </a:extLst>
          </p:cNvPr>
          <p:cNvSpPr/>
          <p:nvPr/>
        </p:nvSpPr>
        <p:spPr>
          <a:xfrm>
            <a:off x="9446947" y="3782918"/>
            <a:ext cx="887675" cy="566097"/>
          </a:xfrm>
          <a:prstGeom prst="foldedCorner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Device</a:t>
            </a:r>
            <a:b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</a:t>
            </a:r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7C658F95-20A9-EFA8-87BF-36AE4DC9ABCF}"/>
              </a:ext>
            </a:extLst>
          </p:cNvPr>
          <p:cNvSpPr/>
          <p:nvPr/>
        </p:nvSpPr>
        <p:spPr>
          <a:xfrm flipH="1">
            <a:off x="8078451" y="3840480"/>
            <a:ext cx="1353941" cy="502920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Export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9D5B83-60BE-9492-B1C9-86982AA4101C}"/>
              </a:ext>
            </a:extLst>
          </p:cNvPr>
          <p:cNvSpPr/>
          <p:nvPr/>
        </p:nvSpPr>
        <p:spPr>
          <a:xfrm>
            <a:off x="4951379" y="2480553"/>
            <a:ext cx="3618034" cy="2521215"/>
          </a:xfrm>
          <a:prstGeom prst="rect">
            <a:avLst/>
          </a:prstGeom>
          <a:solidFill>
            <a:srgbClr val="9B85E7">
              <a:alpha val="8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Azure IoT Operations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9B0CA4C-2244-DDAB-43AC-E8A69B5CBB31}"/>
              </a:ext>
            </a:extLst>
          </p:cNvPr>
          <p:cNvSpPr/>
          <p:nvPr/>
        </p:nvSpPr>
        <p:spPr>
          <a:xfrm>
            <a:off x="9007648" y="2805358"/>
            <a:ext cx="1838692" cy="2009833"/>
          </a:xfrm>
          <a:prstGeom prst="rect">
            <a:avLst/>
          </a:prstGeom>
          <a:solidFill>
            <a:srgbClr val="9B85E7">
              <a:alpha val="84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Microsoft Fabric</a:t>
            </a:r>
          </a:p>
        </p:txBody>
      </p:sp>
    </p:spTree>
    <p:extLst>
      <p:ext uri="{BB962C8B-B14F-4D97-AF65-F5344CB8AC3E}">
        <p14:creationId xmlns:p14="http://schemas.microsoft.com/office/powerpoint/2010/main" val="64729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AD09-F4A8-6E7F-C915-83B64E54E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 Time Analytics: KQL Database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2364F6-6AD4-DE36-2559-4A242FB8D8C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14724"/>
            <a:ext cx="5181600" cy="197313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DA831-91EF-812A-2353-FB18DC80CBD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it-IT" dirty="0"/>
              <a:t>Streaming Ingestion</a:t>
            </a:r>
          </a:p>
          <a:p>
            <a:r>
              <a:rPr lang="it-IT" dirty="0"/>
              <a:t>Time &amp; Hash-based data partitioning</a:t>
            </a:r>
          </a:p>
          <a:p>
            <a:r>
              <a:rPr lang="it-IT" dirty="0"/>
              <a:t>Structured, Semistructured e free-text data</a:t>
            </a:r>
          </a:p>
        </p:txBody>
      </p:sp>
    </p:spTree>
    <p:extLst>
      <p:ext uri="{BB962C8B-B14F-4D97-AF65-F5344CB8AC3E}">
        <p14:creationId xmlns:p14="http://schemas.microsoft.com/office/powerpoint/2010/main" val="24414357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663C-C559-397F-8FF9-4779B5FFD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.NET (8): che c’entra?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C4E545D-6ED6-D398-25CA-9C5FB1D36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it-IT" dirty="0"/>
          </a:p>
          <a:p>
            <a:r>
              <a:rPr lang="it-IT" dirty="0"/>
              <a:t>Ovviamente tutta l’esplorazione di quanto detto (e che ancora da dire) viene fatta in chiave .NET 8, in un mondo (Fabric e Analytics) che si sta (pericolosamente) spostando verso il pythonismo (anzi, c’è già arrivato, purtroppo)</a:t>
            </a:r>
          </a:p>
          <a:p>
            <a:r>
              <a:rPr lang="it-IT" dirty="0"/>
              <a:t>Ma viviamo in un mondo anche .net-tiano e Fabric, appunto, non è più solo uno strumento solo per lo specialista dei dati</a:t>
            </a:r>
          </a:p>
          <a:p>
            <a:r>
              <a:rPr lang="it-IT" dirty="0"/>
              <a:t>Quindi è bene che i programmatori sappiano cosa si può fare con Fabric in .NET</a:t>
            </a:r>
          </a:p>
        </p:txBody>
      </p:sp>
    </p:spTree>
    <p:extLst>
      <p:ext uri="{BB962C8B-B14F-4D97-AF65-F5344CB8AC3E}">
        <p14:creationId xmlns:p14="http://schemas.microsoft.com/office/powerpoint/2010/main" val="2438032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CA455-255A-CA45-24C6-3A4A38A57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2B5DBA0-DB7C-807B-E8CA-58E9648EFE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4860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A5427C2-E97B-C3DB-01B9-28D77C603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Who am I</a:t>
            </a:r>
          </a:p>
        </p:txBody>
      </p:sp>
      <p:pic>
        <p:nvPicPr>
          <p:cNvPr id="2" name="Picture 18" descr="5 profili “Marco Parenzan” | LinkedIn">
            <a:extLst>
              <a:ext uri="{FF2B5EF4-FFF2-40B4-BE49-F238E27FC236}">
                <a16:creationId xmlns:a16="http://schemas.microsoft.com/office/drawing/2014/main" id="{811121D3-9659-E5B1-3B9B-C2A34D36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41" r="4613" b="3341"/>
          <a:stretch/>
        </p:blipFill>
        <p:spPr>
          <a:xfrm>
            <a:off x="974019" y="2357833"/>
            <a:ext cx="2670175" cy="2612289"/>
          </a:xfrm>
          <a:prstGeom prst="rect">
            <a:avLst/>
          </a:prstGeom>
          <a:noFill/>
        </p:spPr>
      </p:pic>
      <p:pic>
        <p:nvPicPr>
          <p:cNvPr id="3" name="Picture 4" descr="Beppe Platania's blog">
            <a:extLst>
              <a:ext uri="{FF2B5EF4-FFF2-40B4-BE49-F238E27FC236}">
                <a16:creationId xmlns:a16="http://schemas.microsoft.com/office/drawing/2014/main" id="{CB65C605-345B-35A4-DB7E-E1B91B5EA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501" y="2916042"/>
            <a:ext cx="1584901" cy="635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1nn0va - Home | Facebook">
            <a:extLst>
              <a:ext uri="{FF2B5EF4-FFF2-40B4-BE49-F238E27FC236}">
                <a16:creationId xmlns:a16="http://schemas.microsoft.com/office/drawing/2014/main" id="{CDB21F24-FBE1-BBA8-B9C7-BAB012856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106" y="3674251"/>
            <a:ext cx="1609691" cy="65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DA63EE1-A7C8-6FA8-79F6-D7635B988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3384" y="131873"/>
            <a:ext cx="4458280" cy="572623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001602A-4505-5C6F-EC49-070895C8DF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6483725">
            <a:off x="6796389" y="4801426"/>
            <a:ext cx="609600" cy="914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0FA11B-71FC-BC33-0857-6DF194782D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2203" y="2365430"/>
            <a:ext cx="2191497" cy="428154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14540453-D1E5-872E-5D14-B78AC932AA1E}"/>
              </a:ext>
            </a:extLst>
          </p:cNvPr>
          <p:cNvSpPr txBox="1">
            <a:spLocks/>
          </p:cNvSpPr>
          <p:nvPr/>
        </p:nvSpPr>
        <p:spPr>
          <a:xfrm>
            <a:off x="8277225" y="2080803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marco_parenzan</a:t>
            </a:r>
          </a:p>
        </p:txBody>
      </p:sp>
      <p:sp>
        <p:nvSpPr>
          <p:cNvPr id="27" name="Text Placeholder 5">
            <a:extLst>
              <a:ext uri="{FF2B5EF4-FFF2-40B4-BE49-F238E27FC236}">
                <a16:creationId xmlns:a16="http://schemas.microsoft.com/office/drawing/2014/main" id="{A62AAB26-116C-575E-222D-B5FDA656C21F}"/>
              </a:ext>
            </a:extLst>
          </p:cNvPr>
          <p:cNvSpPr txBox="1">
            <a:spLocks/>
          </p:cNvSpPr>
          <p:nvPr/>
        </p:nvSpPr>
        <p:spPr>
          <a:xfrm>
            <a:off x="8277225" y="3201578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8" name="Text Placeholder 6">
            <a:extLst>
              <a:ext uri="{FF2B5EF4-FFF2-40B4-BE49-F238E27FC236}">
                <a16:creationId xmlns:a16="http://schemas.microsoft.com/office/drawing/2014/main" id="{A8658605-F649-024B-AF69-8D81F0575010}"/>
              </a:ext>
            </a:extLst>
          </p:cNvPr>
          <p:cNvSpPr txBox="1">
            <a:spLocks/>
          </p:cNvSpPr>
          <p:nvPr/>
        </p:nvSpPr>
        <p:spPr>
          <a:xfrm>
            <a:off x="8277225" y="4406490"/>
            <a:ext cx="3876675" cy="4318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FE36975F-F177-FD56-F7C0-C077730F2B39}"/>
              </a:ext>
            </a:extLst>
          </p:cNvPr>
          <p:cNvSpPr txBox="1">
            <a:spLocks/>
          </p:cNvSpPr>
          <p:nvPr/>
        </p:nvSpPr>
        <p:spPr>
          <a:xfrm>
            <a:off x="1001990" y="5000156"/>
            <a:ext cx="2670175" cy="65405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it-IT" dirty="0"/>
              <a:t>MARCO PARENZAN</a:t>
            </a:r>
          </a:p>
        </p:txBody>
      </p:sp>
      <p:sp>
        <p:nvSpPr>
          <p:cNvPr id="30" name="Text Placeholder 18">
            <a:extLst>
              <a:ext uri="{FF2B5EF4-FFF2-40B4-BE49-F238E27FC236}">
                <a16:creationId xmlns:a16="http://schemas.microsoft.com/office/drawing/2014/main" id="{E9F5D012-0520-CE0E-0599-4F455D546A5E}"/>
              </a:ext>
            </a:extLst>
          </p:cNvPr>
          <p:cNvSpPr txBox="1">
            <a:spLocks/>
          </p:cNvSpPr>
          <p:nvPr/>
        </p:nvSpPr>
        <p:spPr>
          <a:xfrm>
            <a:off x="8277225" y="5288522"/>
            <a:ext cx="4010025" cy="8032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E7A40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/>
              <a:t>marcoparenzan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6B7F81-1AF0-3D66-0D71-0779EFA00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4746413">
            <a:off x="6767711" y="5350321"/>
            <a:ext cx="6096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B9AACD6-3ED6-A6D8-421E-67832A7EC1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3106" y="4448794"/>
            <a:ext cx="1609691" cy="536564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4647596-3151-97D5-5FF9-EB72FFA8C478}"/>
              </a:ext>
            </a:extLst>
          </p:cNvPr>
          <p:cNvGrpSpPr/>
          <p:nvPr/>
        </p:nvGrpSpPr>
        <p:grpSpPr>
          <a:xfrm>
            <a:off x="7453384" y="1730049"/>
            <a:ext cx="1009948" cy="1009948"/>
            <a:chOff x="3328988" y="3201988"/>
            <a:chExt cx="392113" cy="392113"/>
          </a:xfrm>
        </p:grpSpPr>
        <p:sp>
          <p:nvSpPr>
            <p:cNvPr id="14" name="Oval 46">
              <a:extLst>
                <a:ext uri="{FF2B5EF4-FFF2-40B4-BE49-F238E27FC236}">
                  <a16:creationId xmlns:a16="http://schemas.microsoft.com/office/drawing/2014/main" id="{8A146B0B-24D7-D0B9-EC99-E2C39F4F4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8988" y="3201988"/>
              <a:ext cx="392113" cy="392113"/>
            </a:xfrm>
            <a:prstGeom prst="ellipse">
              <a:avLst/>
            </a:prstGeom>
            <a:solidFill>
              <a:srgbClr val="1AB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Freeform 47">
              <a:extLst>
                <a:ext uri="{FF2B5EF4-FFF2-40B4-BE49-F238E27FC236}">
                  <a16:creationId xmlns:a16="http://schemas.microsoft.com/office/drawing/2014/main" id="{E3CCFC29-BD10-2B27-9A69-28ED94A8B9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7413" y="3317875"/>
              <a:ext cx="196850" cy="158750"/>
            </a:xfrm>
            <a:custGeom>
              <a:avLst/>
              <a:gdLst>
                <a:gd name="T0" fmla="*/ 90 w 100"/>
                <a:gd name="T1" fmla="*/ 20 h 81"/>
                <a:gd name="T2" fmla="*/ 32 w 100"/>
                <a:gd name="T3" fmla="*/ 81 h 81"/>
                <a:gd name="T4" fmla="*/ 0 w 100"/>
                <a:gd name="T5" fmla="*/ 72 h 81"/>
                <a:gd name="T6" fmla="*/ 31 w 100"/>
                <a:gd name="T7" fmla="*/ 63 h 81"/>
                <a:gd name="T8" fmla="*/ 12 w 100"/>
                <a:gd name="T9" fmla="*/ 49 h 81"/>
                <a:gd name="T10" fmla="*/ 21 w 100"/>
                <a:gd name="T11" fmla="*/ 48 h 81"/>
                <a:gd name="T12" fmla="*/ 4 w 100"/>
                <a:gd name="T13" fmla="*/ 28 h 81"/>
                <a:gd name="T14" fmla="*/ 14 w 100"/>
                <a:gd name="T15" fmla="*/ 31 h 81"/>
                <a:gd name="T16" fmla="*/ 7 w 100"/>
                <a:gd name="T17" fmla="*/ 3 h 81"/>
                <a:gd name="T18" fmla="*/ 50 w 100"/>
                <a:gd name="T19" fmla="*/ 25 h 81"/>
                <a:gd name="T20" fmla="*/ 70 w 100"/>
                <a:gd name="T21" fmla="*/ 0 h 81"/>
                <a:gd name="T22" fmla="*/ 85 w 100"/>
                <a:gd name="T23" fmla="*/ 6 h 81"/>
                <a:gd name="T24" fmla="*/ 98 w 100"/>
                <a:gd name="T25" fmla="*/ 1 h 81"/>
                <a:gd name="T26" fmla="*/ 89 w 100"/>
                <a:gd name="T27" fmla="*/ 12 h 81"/>
                <a:gd name="T28" fmla="*/ 100 w 100"/>
                <a:gd name="T29" fmla="*/ 9 h 81"/>
                <a:gd name="T30" fmla="*/ 90 w 100"/>
                <a:gd name="T31" fmla="*/ 2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0" h="81">
                  <a:moveTo>
                    <a:pt x="90" y="20"/>
                  </a:moveTo>
                  <a:cubicBezTo>
                    <a:pt x="91" y="49"/>
                    <a:pt x="70" y="81"/>
                    <a:pt x="32" y="81"/>
                  </a:cubicBezTo>
                  <a:cubicBezTo>
                    <a:pt x="20" y="81"/>
                    <a:pt x="9" y="77"/>
                    <a:pt x="0" y="72"/>
                  </a:cubicBezTo>
                  <a:cubicBezTo>
                    <a:pt x="11" y="73"/>
                    <a:pt x="22" y="70"/>
                    <a:pt x="31" y="63"/>
                  </a:cubicBezTo>
                  <a:cubicBezTo>
                    <a:pt x="22" y="63"/>
                    <a:pt x="14" y="57"/>
                    <a:pt x="12" y="49"/>
                  </a:cubicBezTo>
                  <a:cubicBezTo>
                    <a:pt x="15" y="49"/>
                    <a:pt x="18" y="49"/>
                    <a:pt x="21" y="48"/>
                  </a:cubicBezTo>
                  <a:cubicBezTo>
                    <a:pt x="11" y="47"/>
                    <a:pt x="4" y="38"/>
                    <a:pt x="4" y="28"/>
                  </a:cubicBezTo>
                  <a:cubicBezTo>
                    <a:pt x="7" y="30"/>
                    <a:pt x="10" y="31"/>
                    <a:pt x="14" y="31"/>
                  </a:cubicBezTo>
                  <a:cubicBezTo>
                    <a:pt x="4" y="25"/>
                    <a:pt x="2" y="13"/>
                    <a:pt x="7" y="3"/>
                  </a:cubicBezTo>
                  <a:cubicBezTo>
                    <a:pt x="17" y="16"/>
                    <a:pt x="33" y="24"/>
                    <a:pt x="50" y="25"/>
                  </a:cubicBezTo>
                  <a:cubicBezTo>
                    <a:pt x="47" y="12"/>
                    <a:pt x="56" y="0"/>
                    <a:pt x="70" y="0"/>
                  </a:cubicBezTo>
                  <a:cubicBezTo>
                    <a:pt x="75" y="0"/>
                    <a:pt x="81" y="2"/>
                    <a:pt x="85" y="6"/>
                  </a:cubicBezTo>
                  <a:cubicBezTo>
                    <a:pt x="89" y="5"/>
                    <a:pt x="94" y="3"/>
                    <a:pt x="98" y="1"/>
                  </a:cubicBezTo>
                  <a:cubicBezTo>
                    <a:pt x="96" y="6"/>
                    <a:pt x="93" y="10"/>
                    <a:pt x="89" y="12"/>
                  </a:cubicBezTo>
                  <a:cubicBezTo>
                    <a:pt x="93" y="12"/>
                    <a:pt x="97" y="11"/>
                    <a:pt x="100" y="9"/>
                  </a:cubicBezTo>
                  <a:cubicBezTo>
                    <a:pt x="98" y="13"/>
                    <a:pt x="94" y="17"/>
                    <a:pt x="9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49E2DCC-0C10-82C8-F47A-4EAD2948D256}"/>
              </a:ext>
            </a:extLst>
          </p:cNvPr>
          <p:cNvGrpSpPr/>
          <p:nvPr/>
        </p:nvGrpSpPr>
        <p:grpSpPr>
          <a:xfrm>
            <a:off x="7471172" y="3964265"/>
            <a:ext cx="1009948" cy="1005857"/>
            <a:chOff x="2809875" y="2679700"/>
            <a:chExt cx="392113" cy="390525"/>
          </a:xfrm>
        </p:grpSpPr>
        <p:sp>
          <p:nvSpPr>
            <p:cNvPr id="17" name="Oval 70">
              <a:extLst>
                <a:ext uri="{FF2B5EF4-FFF2-40B4-BE49-F238E27FC236}">
                  <a16:creationId xmlns:a16="http://schemas.microsoft.com/office/drawing/2014/main" id="{A5547AE4-C97E-B108-98C8-F060CB8C08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9875" y="2679700"/>
              <a:ext cx="392113" cy="390525"/>
            </a:xfrm>
            <a:prstGeom prst="ellipse">
              <a:avLst/>
            </a:prstGeom>
            <a:solidFill>
              <a:srgbClr val="008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Freeform 71">
              <a:extLst>
                <a:ext uri="{FF2B5EF4-FFF2-40B4-BE49-F238E27FC236}">
                  <a16:creationId xmlns:a16="http://schemas.microsoft.com/office/drawing/2014/main" id="{73000579-CA15-B77A-EC05-55346D9B48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08300" y="2771775"/>
              <a:ext cx="192088" cy="192088"/>
            </a:xfrm>
            <a:custGeom>
              <a:avLst/>
              <a:gdLst>
                <a:gd name="T0" fmla="*/ 23 w 98"/>
                <a:gd name="T1" fmla="*/ 98 h 98"/>
                <a:gd name="T2" fmla="*/ 2 w 98"/>
                <a:gd name="T3" fmla="*/ 98 h 98"/>
                <a:gd name="T4" fmla="*/ 2 w 98"/>
                <a:gd name="T5" fmla="*/ 32 h 98"/>
                <a:gd name="T6" fmla="*/ 23 w 98"/>
                <a:gd name="T7" fmla="*/ 32 h 98"/>
                <a:gd name="T8" fmla="*/ 23 w 98"/>
                <a:gd name="T9" fmla="*/ 98 h 98"/>
                <a:gd name="T10" fmla="*/ 12 w 98"/>
                <a:gd name="T11" fmla="*/ 24 h 98"/>
                <a:gd name="T12" fmla="*/ 0 w 98"/>
                <a:gd name="T13" fmla="*/ 12 h 98"/>
                <a:gd name="T14" fmla="*/ 12 w 98"/>
                <a:gd name="T15" fmla="*/ 0 h 98"/>
                <a:gd name="T16" fmla="*/ 24 w 98"/>
                <a:gd name="T17" fmla="*/ 12 h 98"/>
                <a:gd name="T18" fmla="*/ 12 w 98"/>
                <a:gd name="T19" fmla="*/ 24 h 98"/>
                <a:gd name="T20" fmla="*/ 98 w 98"/>
                <a:gd name="T21" fmla="*/ 98 h 98"/>
                <a:gd name="T22" fmla="*/ 78 w 98"/>
                <a:gd name="T23" fmla="*/ 98 h 98"/>
                <a:gd name="T24" fmla="*/ 78 w 98"/>
                <a:gd name="T25" fmla="*/ 64 h 98"/>
                <a:gd name="T26" fmla="*/ 67 w 98"/>
                <a:gd name="T27" fmla="*/ 49 h 98"/>
                <a:gd name="T28" fmla="*/ 55 w 98"/>
                <a:gd name="T29" fmla="*/ 64 h 98"/>
                <a:gd name="T30" fmla="*/ 55 w 98"/>
                <a:gd name="T31" fmla="*/ 98 h 98"/>
                <a:gd name="T32" fmla="*/ 35 w 98"/>
                <a:gd name="T33" fmla="*/ 98 h 98"/>
                <a:gd name="T34" fmla="*/ 35 w 98"/>
                <a:gd name="T35" fmla="*/ 32 h 98"/>
                <a:gd name="T36" fmla="*/ 55 w 98"/>
                <a:gd name="T37" fmla="*/ 32 h 98"/>
                <a:gd name="T38" fmla="*/ 55 w 98"/>
                <a:gd name="T39" fmla="*/ 41 h 98"/>
                <a:gd name="T40" fmla="*/ 75 w 98"/>
                <a:gd name="T41" fmla="*/ 30 h 98"/>
                <a:gd name="T42" fmla="*/ 98 w 98"/>
                <a:gd name="T43" fmla="*/ 56 h 98"/>
                <a:gd name="T44" fmla="*/ 98 w 98"/>
                <a:gd name="T45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8" h="98">
                  <a:moveTo>
                    <a:pt x="23" y="98"/>
                  </a:moveTo>
                  <a:cubicBezTo>
                    <a:pt x="2" y="98"/>
                    <a:pt x="2" y="98"/>
                    <a:pt x="2" y="98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3" y="32"/>
                    <a:pt x="23" y="32"/>
                    <a:pt x="23" y="32"/>
                  </a:cubicBezTo>
                  <a:lnTo>
                    <a:pt x="23" y="98"/>
                  </a:lnTo>
                  <a:close/>
                  <a:moveTo>
                    <a:pt x="12" y="24"/>
                  </a:moveTo>
                  <a:cubicBezTo>
                    <a:pt x="6" y="24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4"/>
                    <a:pt x="12" y="24"/>
                  </a:cubicBezTo>
                  <a:close/>
                  <a:moveTo>
                    <a:pt x="98" y="98"/>
                  </a:moveTo>
                  <a:cubicBezTo>
                    <a:pt x="78" y="98"/>
                    <a:pt x="78" y="98"/>
                    <a:pt x="78" y="98"/>
                  </a:cubicBezTo>
                  <a:cubicBezTo>
                    <a:pt x="78" y="98"/>
                    <a:pt x="78" y="73"/>
                    <a:pt x="78" y="64"/>
                  </a:cubicBezTo>
                  <a:cubicBezTo>
                    <a:pt x="78" y="54"/>
                    <a:pt x="75" y="49"/>
                    <a:pt x="67" y="49"/>
                  </a:cubicBezTo>
                  <a:cubicBezTo>
                    <a:pt x="59" y="49"/>
                    <a:pt x="55" y="54"/>
                    <a:pt x="55" y="64"/>
                  </a:cubicBezTo>
                  <a:cubicBezTo>
                    <a:pt x="55" y="74"/>
                    <a:pt x="55" y="98"/>
                    <a:pt x="55" y="98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41"/>
                    <a:pt x="61" y="30"/>
                    <a:pt x="75" y="30"/>
                  </a:cubicBezTo>
                  <a:cubicBezTo>
                    <a:pt x="89" y="30"/>
                    <a:pt x="98" y="39"/>
                    <a:pt x="98" y="56"/>
                  </a:cubicBezTo>
                  <a:cubicBezTo>
                    <a:pt x="98" y="74"/>
                    <a:pt x="98" y="98"/>
                    <a:pt x="98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5D1496-2896-049D-D65D-613C480DA29C}"/>
              </a:ext>
            </a:extLst>
          </p:cNvPr>
          <p:cNvGrpSpPr/>
          <p:nvPr/>
        </p:nvGrpSpPr>
        <p:grpSpPr>
          <a:xfrm>
            <a:off x="7467083" y="2853325"/>
            <a:ext cx="1009948" cy="1013305"/>
            <a:chOff x="5048888" y="3010398"/>
            <a:chExt cx="1009948" cy="1013305"/>
          </a:xfrm>
        </p:grpSpPr>
        <p:sp>
          <p:nvSpPr>
            <p:cNvPr id="22" name="Oval 46">
              <a:extLst>
                <a:ext uri="{FF2B5EF4-FFF2-40B4-BE49-F238E27FC236}">
                  <a16:creationId xmlns:a16="http://schemas.microsoft.com/office/drawing/2014/main" id="{DA1853E8-098B-835B-3802-E7ED5E1EB4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048888" y="3013755"/>
              <a:ext cx="1009948" cy="1009948"/>
            </a:xfrm>
            <a:prstGeom prst="ellipse">
              <a:avLst/>
            </a:prstGeom>
            <a:solidFill>
              <a:srgbClr val="2D2D37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432BE0B5-F68B-CA01-AB47-AFC32F268A87}"/>
                </a:ext>
              </a:extLst>
            </p:cNvPr>
            <p:cNvGrpSpPr/>
            <p:nvPr userDrawn="1"/>
          </p:nvGrpSpPr>
          <p:grpSpPr>
            <a:xfrm>
              <a:off x="5179794" y="3010398"/>
              <a:ext cx="763436" cy="763436"/>
              <a:chOff x="4380425" y="2085823"/>
              <a:chExt cx="392113" cy="392113"/>
            </a:xfrm>
          </p:grpSpPr>
          <p:sp>
            <p:nvSpPr>
              <p:cNvPr id="24" name="Oval 113">
                <a:extLst>
                  <a:ext uri="{FF2B5EF4-FFF2-40B4-BE49-F238E27FC236}">
                    <a16:creationId xmlns:a16="http://schemas.microsoft.com/office/drawing/2014/main" id="{8D5C3EE8-9199-BAF0-2332-AC630EA020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0425" y="2085823"/>
                <a:ext cx="392113" cy="392113"/>
              </a:xfrm>
              <a:prstGeom prst="ellipse">
                <a:avLst/>
              </a:prstGeom>
              <a:solidFill>
                <a:srgbClr val="2D2D3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14">
                <a:extLst>
                  <a:ext uri="{FF2B5EF4-FFF2-40B4-BE49-F238E27FC236}">
                    <a16:creationId xmlns:a16="http://schemas.microsoft.com/office/drawing/2014/main" id="{67474B0A-E470-3CCD-8D69-18B0A41304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49763" y="2230438"/>
                <a:ext cx="247650" cy="241300"/>
              </a:xfrm>
              <a:custGeom>
                <a:avLst/>
                <a:gdLst>
                  <a:gd name="T0" fmla="*/ 63 w 126"/>
                  <a:gd name="T1" fmla="*/ 0 h 123"/>
                  <a:gd name="T2" fmla="*/ 0 w 126"/>
                  <a:gd name="T3" fmla="*/ 63 h 123"/>
                  <a:gd name="T4" fmla="*/ 42 w 126"/>
                  <a:gd name="T5" fmla="*/ 123 h 123"/>
                  <a:gd name="T6" fmla="*/ 42 w 126"/>
                  <a:gd name="T7" fmla="*/ 123 h 123"/>
                  <a:gd name="T8" fmla="*/ 44 w 126"/>
                  <a:gd name="T9" fmla="*/ 123 h 123"/>
                  <a:gd name="T10" fmla="*/ 47 w 126"/>
                  <a:gd name="T11" fmla="*/ 119 h 123"/>
                  <a:gd name="T12" fmla="*/ 47 w 126"/>
                  <a:gd name="T13" fmla="*/ 119 h 123"/>
                  <a:gd name="T14" fmla="*/ 47 w 126"/>
                  <a:gd name="T15" fmla="*/ 119 h 123"/>
                  <a:gd name="T16" fmla="*/ 47 w 126"/>
                  <a:gd name="T17" fmla="*/ 108 h 123"/>
                  <a:gd name="T18" fmla="*/ 34 w 126"/>
                  <a:gd name="T19" fmla="*/ 108 h 123"/>
                  <a:gd name="T20" fmla="*/ 25 w 126"/>
                  <a:gd name="T21" fmla="*/ 98 h 123"/>
                  <a:gd name="T22" fmla="*/ 17 w 126"/>
                  <a:gd name="T23" fmla="*/ 89 h 123"/>
                  <a:gd name="T24" fmla="*/ 26 w 126"/>
                  <a:gd name="T25" fmla="*/ 90 h 123"/>
                  <a:gd name="T26" fmla="*/ 40 w 126"/>
                  <a:gd name="T27" fmla="*/ 101 h 123"/>
                  <a:gd name="T28" fmla="*/ 48 w 126"/>
                  <a:gd name="T29" fmla="*/ 99 h 123"/>
                  <a:gd name="T30" fmla="*/ 51 w 126"/>
                  <a:gd name="T31" fmla="*/ 92 h 123"/>
                  <a:gd name="T32" fmla="*/ 22 w 126"/>
                  <a:gd name="T33" fmla="*/ 62 h 123"/>
                  <a:gd name="T34" fmla="*/ 29 w 126"/>
                  <a:gd name="T35" fmla="*/ 43 h 123"/>
                  <a:gd name="T36" fmla="*/ 30 w 126"/>
                  <a:gd name="T37" fmla="*/ 26 h 123"/>
                  <a:gd name="T38" fmla="*/ 47 w 126"/>
                  <a:gd name="T39" fmla="*/ 33 h 123"/>
                  <a:gd name="T40" fmla="*/ 63 w 126"/>
                  <a:gd name="T41" fmla="*/ 31 h 123"/>
                  <a:gd name="T42" fmla="*/ 63 w 126"/>
                  <a:gd name="T43" fmla="*/ 31 h 123"/>
                  <a:gd name="T44" fmla="*/ 63 w 126"/>
                  <a:gd name="T45" fmla="*/ 31 h 123"/>
                  <a:gd name="T46" fmla="*/ 63 w 126"/>
                  <a:gd name="T47" fmla="*/ 31 h 123"/>
                  <a:gd name="T48" fmla="*/ 63 w 126"/>
                  <a:gd name="T49" fmla="*/ 31 h 123"/>
                  <a:gd name="T50" fmla="*/ 79 w 126"/>
                  <a:gd name="T51" fmla="*/ 33 h 123"/>
                  <a:gd name="T52" fmla="*/ 96 w 126"/>
                  <a:gd name="T53" fmla="*/ 26 h 123"/>
                  <a:gd name="T54" fmla="*/ 97 w 126"/>
                  <a:gd name="T55" fmla="*/ 43 h 123"/>
                  <a:gd name="T56" fmla="*/ 104 w 126"/>
                  <a:gd name="T57" fmla="*/ 62 h 123"/>
                  <a:gd name="T58" fmla="*/ 75 w 126"/>
                  <a:gd name="T59" fmla="*/ 92 h 123"/>
                  <a:gd name="T60" fmla="*/ 79 w 126"/>
                  <a:gd name="T61" fmla="*/ 103 h 123"/>
                  <a:gd name="T62" fmla="*/ 79 w 126"/>
                  <a:gd name="T63" fmla="*/ 119 h 123"/>
                  <a:gd name="T64" fmla="*/ 82 w 126"/>
                  <a:gd name="T65" fmla="*/ 123 h 123"/>
                  <a:gd name="T66" fmla="*/ 83 w 126"/>
                  <a:gd name="T67" fmla="*/ 123 h 123"/>
                  <a:gd name="T68" fmla="*/ 84 w 126"/>
                  <a:gd name="T69" fmla="*/ 123 h 123"/>
                  <a:gd name="T70" fmla="*/ 126 w 126"/>
                  <a:gd name="T71" fmla="*/ 63 h 123"/>
                  <a:gd name="T72" fmla="*/ 63 w 126"/>
                  <a:gd name="T73" fmla="*/ 0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23">
                    <a:moveTo>
                      <a:pt x="63" y="0"/>
                    </a:moveTo>
                    <a:cubicBezTo>
                      <a:pt x="28" y="0"/>
                      <a:pt x="0" y="28"/>
                      <a:pt x="0" y="63"/>
                    </a:cubicBezTo>
                    <a:cubicBezTo>
                      <a:pt x="0" y="91"/>
                      <a:pt x="17" y="114"/>
                      <a:pt x="42" y="123"/>
                    </a:cubicBezTo>
                    <a:cubicBezTo>
                      <a:pt x="42" y="123"/>
                      <a:pt x="42" y="123"/>
                      <a:pt x="42" y="123"/>
                    </a:cubicBezTo>
                    <a:cubicBezTo>
                      <a:pt x="43" y="123"/>
                      <a:pt x="43" y="123"/>
                      <a:pt x="44" y="123"/>
                    </a:cubicBezTo>
                    <a:cubicBezTo>
                      <a:pt x="46" y="123"/>
                      <a:pt x="47" y="122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9"/>
                      <a:pt x="47" y="119"/>
                      <a:pt x="47" y="119"/>
                    </a:cubicBezTo>
                    <a:cubicBezTo>
                      <a:pt x="47" y="116"/>
                      <a:pt x="47" y="112"/>
                      <a:pt x="47" y="108"/>
                    </a:cubicBezTo>
                    <a:cubicBezTo>
                      <a:pt x="43" y="109"/>
                      <a:pt x="37" y="110"/>
                      <a:pt x="34" y="108"/>
                    </a:cubicBezTo>
                    <a:cubicBezTo>
                      <a:pt x="30" y="106"/>
                      <a:pt x="27" y="103"/>
                      <a:pt x="25" y="98"/>
                    </a:cubicBezTo>
                    <a:cubicBezTo>
                      <a:pt x="23" y="92"/>
                      <a:pt x="17" y="90"/>
                      <a:pt x="17" y="89"/>
                    </a:cubicBezTo>
                    <a:cubicBezTo>
                      <a:pt x="16" y="88"/>
                      <a:pt x="23" y="86"/>
                      <a:pt x="26" y="90"/>
                    </a:cubicBezTo>
                    <a:cubicBezTo>
                      <a:pt x="30" y="94"/>
                      <a:pt x="33" y="102"/>
                      <a:pt x="40" y="101"/>
                    </a:cubicBezTo>
                    <a:cubicBezTo>
                      <a:pt x="44" y="100"/>
                      <a:pt x="46" y="100"/>
                      <a:pt x="48" y="99"/>
                    </a:cubicBezTo>
                    <a:cubicBezTo>
                      <a:pt x="48" y="97"/>
                      <a:pt x="49" y="94"/>
                      <a:pt x="51" y="92"/>
                    </a:cubicBezTo>
                    <a:cubicBezTo>
                      <a:pt x="34" y="89"/>
                      <a:pt x="22" y="80"/>
                      <a:pt x="22" y="62"/>
                    </a:cubicBezTo>
                    <a:cubicBezTo>
                      <a:pt x="22" y="54"/>
                      <a:pt x="25" y="47"/>
                      <a:pt x="29" y="43"/>
                    </a:cubicBezTo>
                    <a:cubicBezTo>
                      <a:pt x="28" y="39"/>
                      <a:pt x="27" y="30"/>
                      <a:pt x="30" y="26"/>
                    </a:cubicBezTo>
                    <a:cubicBezTo>
                      <a:pt x="30" y="26"/>
                      <a:pt x="35" y="24"/>
                      <a:pt x="47" y="33"/>
                    </a:cubicBezTo>
                    <a:cubicBezTo>
                      <a:pt x="52" y="32"/>
                      <a:pt x="57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3" y="31"/>
                      <a:pt x="63" y="31"/>
                      <a:pt x="63" y="31"/>
                    </a:cubicBezTo>
                    <a:cubicBezTo>
                      <a:pt x="69" y="31"/>
                      <a:pt x="74" y="32"/>
                      <a:pt x="79" y="33"/>
                    </a:cubicBezTo>
                    <a:cubicBezTo>
                      <a:pt x="92" y="24"/>
                      <a:pt x="96" y="26"/>
                      <a:pt x="96" y="26"/>
                    </a:cubicBezTo>
                    <a:cubicBezTo>
                      <a:pt x="99" y="30"/>
                      <a:pt x="98" y="39"/>
                      <a:pt x="97" y="43"/>
                    </a:cubicBezTo>
                    <a:cubicBezTo>
                      <a:pt x="101" y="47"/>
                      <a:pt x="104" y="54"/>
                      <a:pt x="104" y="62"/>
                    </a:cubicBezTo>
                    <a:cubicBezTo>
                      <a:pt x="104" y="80"/>
                      <a:pt x="92" y="89"/>
                      <a:pt x="75" y="92"/>
                    </a:cubicBezTo>
                    <a:cubicBezTo>
                      <a:pt x="79" y="95"/>
                      <a:pt x="79" y="101"/>
                      <a:pt x="79" y="103"/>
                    </a:cubicBezTo>
                    <a:cubicBezTo>
                      <a:pt x="79" y="105"/>
                      <a:pt x="79" y="119"/>
                      <a:pt x="79" y="119"/>
                    </a:cubicBezTo>
                    <a:cubicBezTo>
                      <a:pt x="79" y="122"/>
                      <a:pt x="80" y="123"/>
                      <a:pt x="82" y="123"/>
                    </a:cubicBezTo>
                    <a:cubicBezTo>
                      <a:pt x="83" y="123"/>
                      <a:pt x="83" y="123"/>
                      <a:pt x="83" y="123"/>
                    </a:cubicBezTo>
                    <a:cubicBezTo>
                      <a:pt x="84" y="123"/>
                      <a:pt x="84" y="123"/>
                      <a:pt x="84" y="123"/>
                    </a:cubicBezTo>
                    <a:cubicBezTo>
                      <a:pt x="109" y="114"/>
                      <a:pt x="126" y="91"/>
                      <a:pt x="126" y="63"/>
                    </a:cubicBezTo>
                    <a:cubicBezTo>
                      <a:pt x="126" y="28"/>
                      <a:pt x="98" y="0"/>
                      <a:pt x="6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pic>
        <p:nvPicPr>
          <p:cNvPr id="26" name="Picture 2" descr="Brand @ Sessionize">
            <a:extLst>
              <a:ext uri="{FF2B5EF4-FFF2-40B4-BE49-F238E27FC236}">
                <a16:creationId xmlns:a16="http://schemas.microsoft.com/office/drawing/2014/main" id="{ABE4A6E0-39AE-B8CC-C0AE-CDF393D7D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6083" y="5086807"/>
            <a:ext cx="967249" cy="96724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260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D4CA455-255A-CA45-24C6-3A4A38A5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Conclusioni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F1DD1B-1749-ACA8-663C-3F49F8D12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L’IoT forse non sarà più «cool», ma sta diventando molto più maturo</a:t>
            </a:r>
          </a:p>
          <a:p>
            <a:r>
              <a:rPr lang="it-IT" dirty="0"/>
              <a:t>Il livello di ingresso si alza</a:t>
            </a:r>
          </a:p>
          <a:p>
            <a:pPr lvl="1"/>
            <a:r>
              <a:rPr lang="it-IT" dirty="0"/>
              <a:t>Containerizzazione </a:t>
            </a:r>
          </a:p>
          <a:p>
            <a:pPr lvl="1"/>
            <a:r>
              <a:rPr lang="it-IT" dirty="0"/>
              <a:t>Data Analytics</a:t>
            </a:r>
          </a:p>
          <a:p>
            <a:r>
              <a:rPr lang="it-IT" dirty="0"/>
              <a:t>Non è più un mondo «prima acquisisco poi penso»: è vero proprio il contrario</a:t>
            </a:r>
          </a:p>
          <a:p>
            <a:r>
              <a:rPr lang="it-IT" dirty="0"/>
              <a:t>Novità nei prossimi mesi (BUILD – Maggio 2024)</a:t>
            </a:r>
          </a:p>
          <a:p>
            <a:r>
              <a:rPr lang="it-IT" dirty="0"/>
              <a:t>IoT Operations: non semplice ancora immaturo, ma con un gran potenziale (come AKS EE)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80314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DE6A193-4755-479A-BC6F-A7EBCA73B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B8B8498-A488-40AF-99EB-F622ED9AD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8896786" cy="6858478"/>
          </a:xfrm>
          <a:custGeom>
            <a:avLst/>
            <a:gdLst>
              <a:gd name="connsiteX0" fmla="*/ 1472231 w 8896786"/>
              <a:gd name="connsiteY0" fmla="*/ 6858478 h 6858478"/>
              <a:gd name="connsiteX1" fmla="*/ 8896786 w 8896786"/>
              <a:gd name="connsiteY1" fmla="*/ 6858478 h 6858478"/>
              <a:gd name="connsiteX2" fmla="*/ 5720411 w 8896786"/>
              <a:gd name="connsiteY2" fmla="*/ 0 h 6858478"/>
              <a:gd name="connsiteX3" fmla="*/ 5714834 w 8896786"/>
              <a:gd name="connsiteY3" fmla="*/ 0 h 6858478"/>
              <a:gd name="connsiteX4" fmla="*/ 4648606 w 8896786"/>
              <a:gd name="connsiteY4" fmla="*/ 0 h 6858478"/>
              <a:gd name="connsiteX5" fmla="*/ 0 w 8896786"/>
              <a:gd name="connsiteY5" fmla="*/ 0 h 6858478"/>
              <a:gd name="connsiteX6" fmla="*/ 0 w 8896786"/>
              <a:gd name="connsiteY6" fmla="*/ 6857915 h 6858478"/>
              <a:gd name="connsiteX7" fmla="*/ 1472491 w 8896786"/>
              <a:gd name="connsiteY7" fmla="*/ 6857915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896786" h="6858478">
                <a:moveTo>
                  <a:pt x="1472231" y="6858478"/>
                </a:moveTo>
                <a:lnTo>
                  <a:pt x="8896786" y="6858478"/>
                </a:lnTo>
                <a:lnTo>
                  <a:pt x="5720411" y="0"/>
                </a:lnTo>
                <a:lnTo>
                  <a:pt x="5714834" y="0"/>
                </a:lnTo>
                <a:lnTo>
                  <a:pt x="4648606" y="0"/>
                </a:lnTo>
                <a:lnTo>
                  <a:pt x="0" y="0"/>
                </a:lnTo>
                <a:lnTo>
                  <a:pt x="0" y="6857915"/>
                </a:lnTo>
                <a:lnTo>
                  <a:pt x="1472491" y="685791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F033D07-FE42-4E5C-A00A-FFE1D42C0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9"/>
            <a:ext cx="8096249" cy="6858479"/>
          </a:xfrm>
          <a:custGeom>
            <a:avLst/>
            <a:gdLst>
              <a:gd name="connsiteX0" fmla="*/ 0 w 8096249"/>
              <a:gd name="connsiteY0" fmla="*/ 6858479 h 6858479"/>
              <a:gd name="connsiteX1" fmla="*/ 2130297 w 8096249"/>
              <a:gd name="connsiteY1" fmla="*/ 6858479 h 6858479"/>
              <a:gd name="connsiteX2" fmla="*/ 2130297 w 8096249"/>
              <a:gd name="connsiteY2" fmla="*/ 6858478 h 6858479"/>
              <a:gd name="connsiteX3" fmla="*/ 8096249 w 8096249"/>
              <a:gd name="connsiteY3" fmla="*/ 6858478 h 6858479"/>
              <a:gd name="connsiteX4" fmla="*/ 4919874 w 8096249"/>
              <a:gd name="connsiteY4" fmla="*/ 0 h 6858479"/>
              <a:gd name="connsiteX5" fmla="*/ 4914297 w 8096249"/>
              <a:gd name="connsiteY5" fmla="*/ 0 h 6858479"/>
              <a:gd name="connsiteX6" fmla="*/ 3848069 w 8096249"/>
              <a:gd name="connsiteY6" fmla="*/ 0 h 6858479"/>
              <a:gd name="connsiteX7" fmla="*/ 18197 w 8096249"/>
              <a:gd name="connsiteY7" fmla="*/ 0 h 6858479"/>
              <a:gd name="connsiteX8" fmla="*/ 18197 w 8096249"/>
              <a:gd name="connsiteY8" fmla="*/ 479 h 6858479"/>
              <a:gd name="connsiteX9" fmla="*/ 0 w 8096249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96249" h="6858479">
                <a:moveTo>
                  <a:pt x="0" y="6858479"/>
                </a:moveTo>
                <a:lnTo>
                  <a:pt x="2130297" y="6858479"/>
                </a:lnTo>
                <a:lnTo>
                  <a:pt x="2130297" y="6858478"/>
                </a:lnTo>
                <a:lnTo>
                  <a:pt x="8096249" y="6858478"/>
                </a:lnTo>
                <a:lnTo>
                  <a:pt x="4919874" y="0"/>
                </a:lnTo>
                <a:lnTo>
                  <a:pt x="4914297" y="0"/>
                </a:lnTo>
                <a:lnTo>
                  <a:pt x="3848069" y="0"/>
                </a:lnTo>
                <a:lnTo>
                  <a:pt x="18197" y="0"/>
                </a:lnTo>
                <a:lnTo>
                  <a:pt x="18197" y="479"/>
                </a:lnTo>
                <a:lnTo>
                  <a:pt x="0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914430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F0FBDC4-E3C8-4675-91A0-3E8923B0EBD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9637" y="1034414"/>
            <a:ext cx="7474327" cy="83522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>
                <a:solidFill>
                  <a:schemeClr val="tx1"/>
                </a:solidFill>
                <a:latin typeface="Segoe UI Semibold" panose="020B0702040204020203" pitchFamily="34" charset="0"/>
                <a:ea typeface="+mj-ea"/>
                <a:cs typeface="Segoe UI Semibold" panose="020B0702040204020203" pitchFamily="34" charset="0"/>
              </a:rPr>
              <a:t>.NET Conference 2024</a:t>
            </a:r>
            <a:endParaRPr lang="en-US" sz="6000" dirty="0">
              <a:solidFill>
                <a:schemeClr val="tx1"/>
              </a:solidFill>
              <a:latin typeface="Segoe UI Semibold" panose="020B0702040204020203" pitchFamily="34" charset="0"/>
              <a:ea typeface="+mj-ea"/>
              <a:cs typeface="Segoe UI Semibold" panose="020B0702040204020203" pitchFamily="34" charset="0"/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27F99E4-96C4-4FFD-97E5-5AFA933C637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54092" y="2602506"/>
            <a:ext cx="4167376" cy="11555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7200">
                <a:solidFill>
                  <a:schemeClr val="tx1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Grazie</a:t>
            </a:r>
            <a:endParaRPr lang="en-US" sz="7200" dirty="0">
              <a:solidFill>
                <a:schemeClr val="tx1"/>
              </a:solidFill>
              <a:latin typeface="Segoe UI Semibold" panose="020B0702040204020203" pitchFamily="34" charset="0"/>
              <a:ea typeface="+mn-ea"/>
              <a:cs typeface="Segoe UI Semibold" panose="020B0702040204020203" pitchFamily="34" charset="0"/>
            </a:endParaRPr>
          </a:p>
        </p:txBody>
      </p:sp>
      <p:pic>
        <p:nvPicPr>
          <p:cNvPr id="16" name="Immagine 15" descr="Immagine che contiene testo, clipart, grafica vettoriale, segnale&#10;&#10;Descrizione generata automaticamente">
            <a:extLst>
              <a:ext uri="{FF2B5EF4-FFF2-40B4-BE49-F238E27FC236}">
                <a16:creationId xmlns:a16="http://schemas.microsoft.com/office/drawing/2014/main" id="{0EC9C8AA-04D8-4382-A5D7-0C1EC36C7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684" y="452018"/>
            <a:ext cx="822093" cy="822093"/>
          </a:xfrm>
          <a:prstGeom prst="rect">
            <a:avLst/>
          </a:prstGeom>
        </p:spPr>
      </p:pic>
      <p:pic>
        <p:nvPicPr>
          <p:cNvPr id="20" name="Graphic 8">
            <a:extLst>
              <a:ext uri="{FF2B5EF4-FFF2-40B4-BE49-F238E27FC236}">
                <a16:creationId xmlns:a16="http://schemas.microsoft.com/office/drawing/2014/main" id="{75B97825-E4AC-4E83-976A-E726E51980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34514" y="1749526"/>
            <a:ext cx="4024263" cy="3294372"/>
          </a:xfrm>
          <a:prstGeom prst="rect">
            <a:avLst/>
          </a:prstGeom>
        </p:spPr>
      </p:pic>
      <p:sp>
        <p:nvSpPr>
          <p:cNvPr id="19" name="Google Shape;517;p1">
            <a:extLst>
              <a:ext uri="{FF2B5EF4-FFF2-40B4-BE49-F238E27FC236}">
                <a16:creationId xmlns:a16="http://schemas.microsoft.com/office/drawing/2014/main" id="{5C3F5ADD-5DC9-1C05-AD77-E4B6D2A8FF83}"/>
              </a:ext>
            </a:extLst>
          </p:cNvPr>
          <p:cNvSpPr/>
          <p:nvPr/>
        </p:nvSpPr>
        <p:spPr>
          <a:xfrm>
            <a:off x="0" y="5268160"/>
            <a:ext cx="12192000" cy="112786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Google Shape;522;p1">
            <a:extLst>
              <a:ext uri="{FF2B5EF4-FFF2-40B4-BE49-F238E27FC236}">
                <a16:creationId xmlns:a16="http://schemas.microsoft.com/office/drawing/2014/main" id="{DBA8894A-CB15-1D66-A5F4-B64DB741312C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15501" t="8881" r="14941" b="11089"/>
          <a:stretch/>
        </p:blipFill>
        <p:spPr>
          <a:xfrm>
            <a:off x="10270207" y="5758620"/>
            <a:ext cx="715468" cy="41761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Google Shape;518;p1">
            <a:extLst>
              <a:ext uri="{FF2B5EF4-FFF2-40B4-BE49-F238E27FC236}">
                <a16:creationId xmlns:a16="http://schemas.microsoft.com/office/drawing/2014/main" id="{D79641A9-C2A1-D42C-E429-A6A3FF40FEE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t="25716" b="25625"/>
          <a:stretch/>
        </p:blipFill>
        <p:spPr>
          <a:xfrm>
            <a:off x="178460" y="5490905"/>
            <a:ext cx="2410203" cy="58639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" name="Google Shape;519;p1">
            <a:extLst>
              <a:ext uri="{FF2B5EF4-FFF2-40B4-BE49-F238E27FC236}">
                <a16:creationId xmlns:a16="http://schemas.microsoft.com/office/drawing/2014/main" id="{DE073094-2599-31DF-83C3-6981C25A428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20190" b="25625"/>
          <a:stretch/>
        </p:blipFill>
        <p:spPr>
          <a:xfrm>
            <a:off x="2766044" y="5444077"/>
            <a:ext cx="2510075" cy="6800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212B575B-42AA-CCFE-CC94-9F3A2E8C680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4726" t="20070" r="6364" b="20697"/>
          <a:stretch/>
        </p:blipFill>
        <p:spPr>
          <a:xfrm>
            <a:off x="5776111" y="5490905"/>
            <a:ext cx="1500727" cy="499892"/>
          </a:xfrm>
          <a:prstGeom prst="rect">
            <a:avLst/>
          </a:prstGeom>
        </p:spPr>
      </p:pic>
      <p:pic>
        <p:nvPicPr>
          <p:cNvPr id="8" name="Immagine 7" descr="Immagine che contiene Carattere, Elementi grafici, logo, simbolo&#10;&#10;Descrizione generata automaticamente">
            <a:extLst>
              <a:ext uri="{FF2B5EF4-FFF2-40B4-BE49-F238E27FC236}">
                <a16:creationId xmlns:a16="http://schemas.microsoft.com/office/drawing/2014/main" id="{7F9818FF-5C98-DD69-9538-496B47BF44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05541" y="5390553"/>
            <a:ext cx="866066" cy="866066"/>
          </a:xfrm>
          <a:prstGeom prst="rect">
            <a:avLst/>
          </a:prstGeom>
        </p:spPr>
      </p:pic>
      <p:pic>
        <p:nvPicPr>
          <p:cNvPr id="10" name="Google Shape;521;p1">
            <a:extLst>
              <a:ext uri="{FF2B5EF4-FFF2-40B4-BE49-F238E27FC236}">
                <a16:creationId xmlns:a16="http://schemas.microsoft.com/office/drawing/2014/main" id="{9808BB94-441A-0672-A38E-F5B857176270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l="10365" t="20279" r="10338" b="19576"/>
          <a:stretch/>
        </p:blipFill>
        <p:spPr>
          <a:xfrm>
            <a:off x="10401029" y="5357012"/>
            <a:ext cx="964393" cy="365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2" name="Google Shape;524;p1" descr="Immagine che contiene testo, bigliettodavisita, grafica vettoriale&#10;&#10;Descrizione generata automaticamente">
            <a:extLst>
              <a:ext uri="{FF2B5EF4-FFF2-40B4-BE49-F238E27FC236}">
                <a16:creationId xmlns:a16="http://schemas.microsoft.com/office/drawing/2014/main" id="{AACAF775-A270-972C-2BF8-55A945E8AD33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 l="13928" t="7909" r="12948" b="7531"/>
          <a:stretch/>
        </p:blipFill>
        <p:spPr>
          <a:xfrm>
            <a:off x="11092022" y="5692588"/>
            <a:ext cx="515775" cy="59641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A48773-1DFD-451D-C1AD-CB5C15455D2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1682" y="5565668"/>
            <a:ext cx="1465266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9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2F5C920-D5AB-0822-4350-22C22F872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954" y="2241248"/>
            <a:ext cx="3224798" cy="322479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C01795D-4EEF-C1F0-326E-8330A6D7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876" y="445375"/>
            <a:ext cx="3888828" cy="218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0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F6721-A6EB-AB02-9D1F-D645846BF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Global Azure 2024 Pordenone</a:t>
            </a:r>
            <a:br>
              <a:rPr lang="it-IT" dirty="0"/>
            </a:br>
            <a:r>
              <a:rPr lang="it-IT" dirty="0"/>
              <a:t>20 aprile 2024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11A834-37C2-7422-3512-32EDA38E7DE6}"/>
              </a:ext>
            </a:extLst>
          </p:cNvPr>
          <p:cNvSpPr txBox="1"/>
          <p:nvPr/>
        </p:nvSpPr>
        <p:spPr>
          <a:xfrm>
            <a:off x="3200788" y="174812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3600" dirty="0"/>
              <a:t>https://gab2024pn.1nn0va.it/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1584D2-2891-3DF1-A384-8749DAE567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044"/>
          <a:stretch/>
        </p:blipFill>
        <p:spPr>
          <a:xfrm>
            <a:off x="2434701" y="2573149"/>
            <a:ext cx="7746460" cy="39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145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E734E-3AD7-6992-3BEB-9953B3BABC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Azure IoT 2024 con .NET 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8A1F87-79C4-8F61-A895-AAA8C160B7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Marco Parenzan</a:t>
            </a:r>
          </a:p>
        </p:txBody>
      </p:sp>
    </p:spTree>
    <p:extLst>
      <p:ext uri="{BB962C8B-B14F-4D97-AF65-F5344CB8AC3E}">
        <p14:creationId xmlns:p14="http://schemas.microsoft.com/office/powerpoint/2010/main" val="1184752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F656F-DD15-4ACD-3A79-20F93B54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8D26A-CA3E-A943-915F-5A64484C4D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it-IT" dirty="0"/>
              <a:t>L’IoT non è più cool...?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E3DCA-0019-CA03-D098-EFED627126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it-IT" dirty="0"/>
              <a:t>...specie di fronte alla Generative AI...</a:t>
            </a:r>
          </a:p>
        </p:txBody>
      </p:sp>
    </p:spTree>
    <p:extLst>
      <p:ext uri="{BB962C8B-B14F-4D97-AF65-F5344CB8AC3E}">
        <p14:creationId xmlns:p14="http://schemas.microsoft.com/office/powerpoint/2010/main" val="1501145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0279D-89F8-416F-EFF1-04491A14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Facts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FF17A70-F5A7-DE23-6AF1-08A70816F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8451715" cy="4351338"/>
          </a:xfrm>
        </p:spPr>
        <p:txBody>
          <a:bodyPr/>
          <a:lstStyle/>
          <a:p>
            <a:r>
              <a:rPr lang="en-US" dirty="0"/>
              <a:t>Nel 2023</a:t>
            </a:r>
            <a:r>
              <a:rPr lang="it-IT" dirty="0"/>
              <a:t> c’è stato tanto trambusto in Microsoft per l’IoT (licenziamenti): Sintomi</a:t>
            </a:r>
          </a:p>
          <a:p>
            <a:r>
              <a:rPr lang="it-IT" dirty="0"/>
              <a:t>Sviluppo (ecosistema) Azure IoT Hub «fermo» (?)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F8A890-1B6F-3E09-03C6-A6C30FA29F37}"/>
              </a:ext>
            </a:extLst>
          </p:cNvPr>
          <p:cNvSpPr/>
          <p:nvPr/>
        </p:nvSpPr>
        <p:spPr>
          <a:xfrm>
            <a:off x="2594138" y="4001294"/>
            <a:ext cx="5025928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500" b="1" cap="none" spc="0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Perchè</a:t>
            </a:r>
            <a:r>
              <a:rPr lang="en-US" sz="115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33930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C91D3-53BD-641C-2F4F-9CA32C64B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75E7-82C8-72E3-1449-CAE0D3540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Una storia «arancione»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8A12465-26A8-A815-4DBE-3DFA94B4F36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Costi spropositati (non perchè sono «arancioni»...)</a:t>
            </a:r>
          </a:p>
          <a:p>
            <a:r>
              <a:rPr lang="it-IT" dirty="0"/>
              <a:t>Scenario Irreale</a:t>
            </a:r>
          </a:p>
          <a:p>
            <a:pPr lvl="1"/>
            <a:r>
              <a:rPr lang="it-IT" dirty="0"/>
              <a:t>Streaming</a:t>
            </a:r>
          </a:p>
          <a:p>
            <a:pPr lvl="1"/>
            <a:r>
              <a:rPr lang="it-IT" dirty="0"/>
              <a:t>No Analytics</a:t>
            </a:r>
          </a:p>
          <a:p>
            <a:r>
              <a:rPr lang="it-IT" dirty="0"/>
              <a:t>Abbandonato</a:t>
            </a:r>
          </a:p>
          <a:p>
            <a:endParaRPr lang="it-IT" dirty="0"/>
          </a:p>
        </p:txBody>
      </p:sp>
      <p:pic>
        <p:nvPicPr>
          <p:cNvPr id="1026" name="Picture 2" descr="Bollicine: le 20 migliori bottiglie da stappare a Capodanno">
            <a:extLst>
              <a:ext uri="{FF2B5EF4-FFF2-40B4-BE49-F238E27FC236}">
                <a16:creationId xmlns:a16="http://schemas.microsoft.com/office/drawing/2014/main" id="{B9BB9FEC-1CE5-EF52-3BE5-BFD3C018ACCD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72200" y="2509621"/>
            <a:ext cx="5181600" cy="298334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5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343</TotalTime>
  <Words>1420</Words>
  <Application>Microsoft Office PowerPoint</Application>
  <PresentationFormat>Widescreen</PresentationFormat>
  <Paragraphs>278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42</vt:i4>
      </vt:variant>
    </vt:vector>
  </HeadingPairs>
  <TitlesOfParts>
    <vt:vector size="62" baseType="lpstr">
      <vt:lpstr>Montserrat SemiBold</vt:lpstr>
      <vt:lpstr>Wingdings</vt:lpstr>
      <vt:lpstr>MS Gothic</vt:lpstr>
      <vt:lpstr>Arial</vt:lpstr>
      <vt:lpstr>-apple-system</vt:lpstr>
      <vt:lpstr>Consolas</vt:lpstr>
      <vt:lpstr>Segoe UI</vt:lpstr>
      <vt:lpstr>Calibri</vt:lpstr>
      <vt:lpstr>Segoe UI Semibold</vt:lpstr>
      <vt:lpstr>Calibri Light</vt:lpstr>
      <vt:lpstr>Segoe UI Semilight</vt:lpstr>
      <vt:lpstr>Montserrat</vt:lpstr>
      <vt:lpstr>Myanmar Text</vt:lpstr>
      <vt:lpstr>1_Office Theme</vt:lpstr>
      <vt:lpstr>3_Office Theme</vt:lpstr>
      <vt:lpstr>1_Personalizza struttura</vt:lpstr>
      <vt:lpstr>Personalizza struttura</vt:lpstr>
      <vt:lpstr>4_Tema di Office</vt:lpstr>
      <vt:lpstr>2_Personalizza struttura</vt:lpstr>
      <vt:lpstr>Tema di Office</vt:lpstr>
      <vt:lpstr>.NET Conference 2024</vt:lpstr>
      <vt:lpstr>Azure IoT 2024 con .NET 8</vt:lpstr>
      <vt:lpstr>SPONSOR</vt:lpstr>
      <vt:lpstr>Who am I</vt:lpstr>
      <vt:lpstr>Global Azure 2024 Pordenone 20 aprile 2024</vt:lpstr>
      <vt:lpstr>Azure IoT 2024 con .NET 8</vt:lpstr>
      <vt:lpstr>L’IoT non è più cool...?</vt:lpstr>
      <vt:lpstr>Facts</vt:lpstr>
      <vt:lpstr>Una storia «arancione»</vt:lpstr>
      <vt:lpstr>Bisogna essere sinceri: il colore non c’entra (ma in questo caso si gode!)</vt:lpstr>
      <vt:lpstr>Facciamo un conto...</vt:lpstr>
      <vt:lpstr>PowerPoint Presentation</vt:lpstr>
      <vt:lpstr>Un paio di considerazioni...</vt:lpstr>
      <vt:lpstr>«Voglio un colpevole»</vt:lpstr>
      <vt:lpstr>Non dimentichiamoci che l’IoT  arriva (ben) dopo ISA 95...</vt:lpstr>
      <vt:lpstr>Cos’è l’IoT?</vt:lpstr>
      <vt:lpstr>Hot Data vs Sampling</vt:lpstr>
      <vt:lpstr>Inoltre I segnali si dividono in due famiglie </vt:lpstr>
      <vt:lpstr>Facciamo una stima «alla c...o»</vt:lpstr>
      <vt:lpstr>La situazione oggi</vt:lpstr>
      <vt:lpstr>PowerPoint Presentation</vt:lpstr>
      <vt:lpstr>Cos’è un backend IoT? </vt:lpstr>
      <vt:lpstr>Bufferizzare i dati con i file parquet</vt:lpstr>
      <vt:lpstr>Facts: Medallion Architecture</vt:lpstr>
      <vt:lpstr>Il principale strumento IoT nel 2024 è Microsoft Fabric</vt:lpstr>
      <vt:lpstr>È uno strumento per «sviluppatori»...è un SaaS! </vt:lpstr>
      <vt:lpstr>Nella medallion architecture, il «raw» ma anche il «bronze» è un problema da sviluppatori!</vt:lpstr>
      <vt:lpstr>Come già detto (forse) l’IoT non è più IoTHub centrico...ma ci sono un paio di cosette interessanti per chi usa IoT Hub</vt:lpstr>
      <vt:lpstr>EventGrid MQTT Namespaces (che forse non c’entra con Fabric...forse...)</vt:lpstr>
      <vt:lpstr>LakeHouse vs WareHouse</vt:lpstr>
      <vt:lpstr>Two SQL Endpoints</vt:lpstr>
      <vt:lpstr>No IoT Edge...perchè?</vt:lpstr>
      <vt:lpstr>AKS from cloud to edge</vt:lpstr>
      <vt:lpstr>Managed Kubernetes from cloud to edge </vt:lpstr>
      <vt:lpstr>Ignite News (11/2023): Azure IoT Operations</vt:lpstr>
      <vt:lpstr>Demo Schema</vt:lpstr>
      <vt:lpstr>Real Time Analytics: KQL Database</vt:lpstr>
      <vt:lpstr>.NET (8): che c’entra?</vt:lpstr>
      <vt:lpstr>DEMO</vt:lpstr>
      <vt:lpstr>Conclusioni</vt:lpstr>
      <vt:lpstr>.NET Conference 2024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Marco Parenzan</cp:lastModifiedBy>
  <cp:revision>69</cp:revision>
  <dcterms:created xsi:type="dcterms:W3CDTF">2020-08-18T20:47:27Z</dcterms:created>
  <dcterms:modified xsi:type="dcterms:W3CDTF">2024-03-22T11:15:24Z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